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257" r:id="rId6"/>
    <p:sldId id="269" r:id="rId7"/>
    <p:sldId id="282" r:id="rId8"/>
    <p:sldId id="261" r:id="rId9"/>
    <p:sldId id="283" r:id="rId10"/>
    <p:sldId id="275" r:id="rId11"/>
    <p:sldId id="280" r:id="rId12"/>
    <p:sldId id="279" r:id="rId13"/>
    <p:sldId id="276" r:id="rId14"/>
    <p:sldId id="277" r:id="rId15"/>
    <p:sldId id="274" r:id="rId16"/>
    <p:sldId id="27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D5F1"/>
    <a:srgbClr val="8BC3B6"/>
    <a:srgbClr val="FFFF00"/>
    <a:srgbClr val="019589"/>
    <a:srgbClr val="005AAB"/>
    <a:srgbClr val="00A1E4"/>
    <a:srgbClr val="0089D0"/>
    <a:srgbClr val="F5D047"/>
    <a:srgbClr val="F2E0AD"/>
    <a:srgbClr val="75C5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47" autoAdjust="0"/>
    <p:restoredTop sz="94660"/>
  </p:normalViewPr>
  <p:slideViewPr>
    <p:cSldViewPr snapToGrid="0">
      <p:cViewPr varScale="1">
        <p:scale>
          <a:sx n="69" d="100"/>
          <a:sy n="69" d="100"/>
        </p:scale>
        <p:origin x="690" y="66"/>
      </p:cViewPr>
      <p:guideLst>
        <p:guide orient="horz" pos="2160"/>
        <p:guide pos="3840"/>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5B6E8F-EB65-47D8-AF82-42420C51311E}"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en-US"/>
        </a:p>
      </dgm:t>
    </dgm:pt>
    <dgm:pt modelId="{7A6D7386-08CB-4F4B-9F8D-EABED46EC6B2}">
      <dgm:prSet phldrT="[Text]" custT="1"/>
      <dgm:spPr>
        <a:solidFill>
          <a:srgbClr val="00A1E4">
            <a:alpha val="77000"/>
          </a:srgbClr>
        </a:solidFill>
      </dgm:spPr>
      <dgm:t>
        <a:bodyPr/>
        <a:lstStyle/>
        <a:p>
          <a:r>
            <a:rPr lang="en-US" sz="1400" b="1" dirty="0"/>
            <a:t>APAC General Assembly (GA)</a:t>
          </a:r>
        </a:p>
      </dgm:t>
    </dgm:pt>
    <dgm:pt modelId="{B0037C80-B12C-4312-A502-207AE1BB88F3}" type="parTrans" cxnId="{A6C79922-5138-4596-B681-1E2580E4EBD9}">
      <dgm:prSet/>
      <dgm:spPr/>
      <dgm:t>
        <a:bodyPr/>
        <a:lstStyle/>
        <a:p>
          <a:endParaRPr lang="en-US" sz="4000" b="1"/>
        </a:p>
      </dgm:t>
    </dgm:pt>
    <dgm:pt modelId="{81D92E00-B8CC-4137-B7DA-96DB9CA30477}" type="sibTrans" cxnId="{A6C79922-5138-4596-B681-1E2580E4EBD9}">
      <dgm:prSet/>
      <dgm:spPr/>
      <dgm:t>
        <a:bodyPr/>
        <a:lstStyle/>
        <a:p>
          <a:endParaRPr lang="en-US" sz="4000" b="1"/>
        </a:p>
      </dgm:t>
    </dgm:pt>
    <dgm:pt modelId="{5F716269-0D28-46CC-B707-60C6849B8489}" type="asst">
      <dgm:prSet phldrT="[Text]" custT="1"/>
      <dgm:spPr>
        <a:solidFill>
          <a:srgbClr val="005AAB">
            <a:alpha val="61000"/>
          </a:srgbClr>
        </a:solidFill>
      </dgm:spPr>
      <dgm:t>
        <a:bodyPr/>
        <a:lstStyle/>
        <a:p>
          <a:r>
            <a:rPr lang="en-US" sz="1400" b="1" dirty="0"/>
            <a:t>APAC Secretariat</a:t>
          </a:r>
        </a:p>
      </dgm:t>
    </dgm:pt>
    <dgm:pt modelId="{6E8E708F-A670-419F-8272-249A01A2157C}" type="parTrans" cxnId="{F9627AB4-5949-4E3C-AF33-12223A468EC7}">
      <dgm:prSet/>
      <dgm:spPr/>
      <dgm:t>
        <a:bodyPr/>
        <a:lstStyle/>
        <a:p>
          <a:endParaRPr lang="en-US" sz="4000" b="1"/>
        </a:p>
      </dgm:t>
    </dgm:pt>
    <dgm:pt modelId="{A4F9D1BC-18B4-4517-81D4-8AD948E8EF8A}" type="sibTrans" cxnId="{F9627AB4-5949-4E3C-AF33-12223A468EC7}">
      <dgm:prSet/>
      <dgm:spPr/>
      <dgm:t>
        <a:bodyPr/>
        <a:lstStyle/>
        <a:p>
          <a:endParaRPr lang="en-US" sz="4000" b="1"/>
        </a:p>
      </dgm:t>
    </dgm:pt>
    <dgm:pt modelId="{924C6A37-EE21-4C50-B9E0-ED27A5D7C7AD}">
      <dgm:prSet phldrT="[Text]" custT="1"/>
      <dgm:spPr>
        <a:solidFill>
          <a:srgbClr val="9AD5F1"/>
        </a:solidFill>
      </dgm:spPr>
      <dgm:t>
        <a:bodyPr/>
        <a:lstStyle/>
        <a:p>
          <a:r>
            <a:rPr lang="en-US" sz="1400" b="1" dirty="0">
              <a:solidFill>
                <a:schemeClr val="tx1"/>
              </a:solidFill>
            </a:rPr>
            <a:t>Executive Committee (EC)</a:t>
          </a:r>
        </a:p>
      </dgm:t>
    </dgm:pt>
    <dgm:pt modelId="{BDDE642D-9347-4C1A-A228-91CDBE099A68}" type="parTrans" cxnId="{7CBE10C5-3230-463E-95F8-BCF713A1B273}">
      <dgm:prSet/>
      <dgm:spPr/>
      <dgm:t>
        <a:bodyPr/>
        <a:lstStyle/>
        <a:p>
          <a:endParaRPr lang="en-US" sz="4000" b="1"/>
        </a:p>
      </dgm:t>
    </dgm:pt>
    <dgm:pt modelId="{DF594DFE-64A3-4024-B8FA-5CD5D6123AB2}" type="sibTrans" cxnId="{7CBE10C5-3230-463E-95F8-BCF713A1B273}">
      <dgm:prSet/>
      <dgm:spPr/>
      <dgm:t>
        <a:bodyPr/>
        <a:lstStyle/>
        <a:p>
          <a:endParaRPr lang="en-US" sz="4000" b="1"/>
        </a:p>
      </dgm:t>
    </dgm:pt>
    <dgm:pt modelId="{E3EA0309-405A-4D28-9AAF-F9470D1B4DA2}">
      <dgm:prSet phldrT="[Text]" custT="1"/>
      <dgm:spPr>
        <a:solidFill>
          <a:srgbClr val="019589"/>
        </a:solidFill>
      </dgm:spPr>
      <dgm:t>
        <a:bodyPr/>
        <a:lstStyle/>
        <a:p>
          <a:r>
            <a:rPr lang="en-US" sz="1400" b="1" dirty="0"/>
            <a:t>MRA Management Committee (MRAMC)</a:t>
          </a:r>
        </a:p>
      </dgm:t>
    </dgm:pt>
    <dgm:pt modelId="{6B865343-BFEE-450B-9D28-A5C995805CE4}" type="parTrans" cxnId="{DA105FB1-BF26-4284-8546-66DC9580579D}">
      <dgm:prSet/>
      <dgm:spPr/>
      <dgm:t>
        <a:bodyPr/>
        <a:lstStyle/>
        <a:p>
          <a:endParaRPr lang="en-US" sz="4000" b="1"/>
        </a:p>
      </dgm:t>
    </dgm:pt>
    <dgm:pt modelId="{1D50B20A-F205-4B6D-BA80-EB6A797C6B81}" type="sibTrans" cxnId="{DA105FB1-BF26-4284-8546-66DC9580579D}">
      <dgm:prSet/>
      <dgm:spPr/>
      <dgm:t>
        <a:bodyPr/>
        <a:lstStyle/>
        <a:p>
          <a:endParaRPr lang="en-US" sz="4000" b="1"/>
        </a:p>
      </dgm:t>
    </dgm:pt>
    <dgm:pt modelId="{E76C7C3F-B595-4A58-985F-DF5AAA2D13F5}">
      <dgm:prSet phldrT="[Text]" custT="1"/>
      <dgm:spPr>
        <a:solidFill>
          <a:srgbClr val="9AD5F1"/>
        </a:solidFill>
      </dgm:spPr>
      <dgm:t>
        <a:bodyPr/>
        <a:lstStyle/>
        <a:p>
          <a:r>
            <a:rPr lang="en-US" sz="1400" b="1" dirty="0">
              <a:solidFill>
                <a:schemeClr val="tx1"/>
              </a:solidFill>
            </a:rPr>
            <a:t>Technical Committee (TC) 1 </a:t>
          </a:r>
          <a:r>
            <a:rPr lang="en-US" sz="1400" b="1" dirty="0">
              <a:solidFill>
                <a:schemeClr val="tx2"/>
              </a:solidFill>
            </a:rPr>
            <a:t>Laboratories, Inspection, Reference Materials, Proficiency Testing</a:t>
          </a:r>
        </a:p>
      </dgm:t>
    </dgm:pt>
    <dgm:pt modelId="{E517E5B8-2F66-408B-BC42-F2301E14DC5E}" type="parTrans" cxnId="{61AA4A52-4A63-4B3F-B00B-65B648012DCD}">
      <dgm:prSet/>
      <dgm:spPr/>
      <dgm:t>
        <a:bodyPr/>
        <a:lstStyle/>
        <a:p>
          <a:endParaRPr lang="en-US" sz="4000" b="1"/>
        </a:p>
      </dgm:t>
    </dgm:pt>
    <dgm:pt modelId="{080994FC-826B-4084-BC82-8863A7FA3092}" type="sibTrans" cxnId="{61AA4A52-4A63-4B3F-B00B-65B648012DCD}">
      <dgm:prSet/>
      <dgm:spPr/>
      <dgm:t>
        <a:bodyPr/>
        <a:lstStyle/>
        <a:p>
          <a:endParaRPr lang="en-US" sz="4000" b="1"/>
        </a:p>
      </dgm:t>
    </dgm:pt>
    <dgm:pt modelId="{7ECBD98C-0392-4BDB-94A2-3D22B439254B}">
      <dgm:prSet phldrT="[Text]" custT="1"/>
      <dgm:spPr>
        <a:solidFill>
          <a:srgbClr val="9AD5F1"/>
        </a:solidFill>
      </dgm:spPr>
      <dgm:t>
        <a:bodyPr/>
        <a:lstStyle/>
        <a:p>
          <a:r>
            <a:rPr lang="en-US" sz="1400" b="1" dirty="0">
              <a:solidFill>
                <a:schemeClr val="tx1"/>
              </a:solidFill>
            </a:rPr>
            <a:t>MRA Council</a:t>
          </a:r>
        </a:p>
      </dgm:t>
    </dgm:pt>
    <dgm:pt modelId="{95819073-0D5C-4482-B965-5F490010C340}" type="parTrans" cxnId="{4A50F987-B6F2-4BE1-8288-3EFB49EF7B99}">
      <dgm:prSet/>
      <dgm:spPr/>
      <dgm:t>
        <a:bodyPr/>
        <a:lstStyle/>
        <a:p>
          <a:endParaRPr lang="en-US" sz="4000" b="1"/>
        </a:p>
      </dgm:t>
    </dgm:pt>
    <dgm:pt modelId="{B8B68107-AFE6-4BB2-AADF-67259B41FC5A}" type="sibTrans" cxnId="{4A50F987-B6F2-4BE1-8288-3EFB49EF7B99}">
      <dgm:prSet/>
      <dgm:spPr/>
      <dgm:t>
        <a:bodyPr/>
        <a:lstStyle/>
        <a:p>
          <a:endParaRPr lang="en-US" sz="4000" b="1"/>
        </a:p>
      </dgm:t>
    </dgm:pt>
    <dgm:pt modelId="{0201C7CE-02A9-4B06-A754-2F2C5FA14D2F}">
      <dgm:prSet phldrT="[Text]" custT="1"/>
      <dgm:spPr>
        <a:solidFill>
          <a:srgbClr val="019589"/>
        </a:solidFill>
      </dgm:spPr>
      <dgm:t>
        <a:bodyPr/>
        <a:lstStyle/>
        <a:p>
          <a:r>
            <a:rPr lang="en-US" sz="1400" b="1" dirty="0"/>
            <a:t>Subcommittee on Proficiency testing</a:t>
          </a:r>
        </a:p>
      </dgm:t>
    </dgm:pt>
    <dgm:pt modelId="{7AAE2248-1742-499A-9D45-7745D50FD715}" type="parTrans" cxnId="{743F60E5-5AF9-4DA3-8573-174F8AB9E823}">
      <dgm:prSet/>
      <dgm:spPr/>
      <dgm:t>
        <a:bodyPr/>
        <a:lstStyle/>
        <a:p>
          <a:endParaRPr lang="en-US" sz="4000" b="1"/>
        </a:p>
      </dgm:t>
    </dgm:pt>
    <dgm:pt modelId="{E4B7BBEB-6335-47F5-A74D-2488857388E5}" type="sibTrans" cxnId="{743F60E5-5AF9-4DA3-8573-174F8AB9E823}">
      <dgm:prSet/>
      <dgm:spPr/>
      <dgm:t>
        <a:bodyPr/>
        <a:lstStyle/>
        <a:p>
          <a:endParaRPr lang="en-US" sz="4000" b="1"/>
        </a:p>
      </dgm:t>
    </dgm:pt>
    <dgm:pt modelId="{769C4183-FB0C-455F-A4EB-EB4B0D5273E8}">
      <dgm:prSet phldrT="[Text]" custT="1"/>
      <dgm:spPr>
        <a:solidFill>
          <a:srgbClr val="9AD5F1"/>
        </a:solidFill>
      </dgm:spPr>
      <dgm:t>
        <a:bodyPr/>
        <a:lstStyle/>
        <a:p>
          <a:r>
            <a:rPr lang="en-US" sz="1400" b="1" dirty="0">
              <a:solidFill>
                <a:schemeClr val="tx1"/>
              </a:solidFill>
            </a:rPr>
            <a:t>Technical Committee (TC) 2 </a:t>
          </a:r>
          <a:r>
            <a:rPr lang="en-US" sz="1400" b="1" dirty="0">
              <a:solidFill>
                <a:schemeClr val="tx2"/>
              </a:solidFill>
            </a:rPr>
            <a:t>Certification, Validation and Verification</a:t>
          </a:r>
        </a:p>
      </dgm:t>
    </dgm:pt>
    <dgm:pt modelId="{130460F7-6912-430F-9B51-C44FAEA1C9B7}" type="parTrans" cxnId="{2466EDF7-7B12-4CE4-8012-96D15F071509}">
      <dgm:prSet/>
      <dgm:spPr/>
      <dgm:t>
        <a:bodyPr/>
        <a:lstStyle/>
        <a:p>
          <a:endParaRPr lang="en-US" sz="4000" b="1"/>
        </a:p>
      </dgm:t>
    </dgm:pt>
    <dgm:pt modelId="{AEF68CA7-B25C-4363-AF6D-0135FEA7C8DA}" type="sibTrans" cxnId="{2466EDF7-7B12-4CE4-8012-96D15F071509}">
      <dgm:prSet/>
      <dgm:spPr/>
      <dgm:t>
        <a:bodyPr/>
        <a:lstStyle/>
        <a:p>
          <a:endParaRPr lang="en-US" sz="4000" b="1"/>
        </a:p>
      </dgm:t>
    </dgm:pt>
    <dgm:pt modelId="{3717CB24-8E35-4A05-A4C0-D8391DC113C4}">
      <dgm:prSet phldrT="[Text]" custT="1"/>
      <dgm:spPr>
        <a:solidFill>
          <a:srgbClr val="9AD5F1"/>
        </a:solidFill>
      </dgm:spPr>
      <dgm:t>
        <a:bodyPr/>
        <a:lstStyle/>
        <a:p>
          <a:r>
            <a:rPr lang="en-US" sz="1400" b="1" dirty="0">
              <a:solidFill>
                <a:schemeClr val="tx1"/>
              </a:solidFill>
            </a:rPr>
            <a:t>Capacity building Committee (CBC)</a:t>
          </a:r>
        </a:p>
      </dgm:t>
    </dgm:pt>
    <dgm:pt modelId="{2974BD1C-4556-4221-96EA-C65DF8BDA9B7}" type="parTrans" cxnId="{0DC233A5-7061-49C9-B1E5-F76B00B43F5F}">
      <dgm:prSet/>
      <dgm:spPr/>
      <dgm:t>
        <a:bodyPr/>
        <a:lstStyle/>
        <a:p>
          <a:endParaRPr lang="en-US" sz="4000" b="1"/>
        </a:p>
      </dgm:t>
    </dgm:pt>
    <dgm:pt modelId="{221E0028-1F3F-44F3-8B26-668DC4273F68}" type="sibTrans" cxnId="{0DC233A5-7061-49C9-B1E5-F76B00B43F5F}">
      <dgm:prSet/>
      <dgm:spPr/>
      <dgm:t>
        <a:bodyPr/>
        <a:lstStyle/>
        <a:p>
          <a:endParaRPr lang="en-US" sz="4000" b="1"/>
        </a:p>
      </dgm:t>
    </dgm:pt>
    <dgm:pt modelId="{4519B213-6F4D-43EB-B371-EB625092D1EF}">
      <dgm:prSet phldrT="[Text]" custT="1"/>
      <dgm:spPr>
        <a:solidFill>
          <a:srgbClr val="9AD5F1"/>
        </a:solidFill>
      </dgm:spPr>
      <dgm:t>
        <a:bodyPr/>
        <a:lstStyle/>
        <a:p>
          <a:r>
            <a:rPr lang="en-US" sz="1400" b="1" dirty="0">
              <a:solidFill>
                <a:schemeClr val="tx1"/>
              </a:solidFill>
            </a:rPr>
            <a:t>Communication and Promotion Committee (CPC)</a:t>
          </a:r>
        </a:p>
      </dgm:t>
    </dgm:pt>
    <dgm:pt modelId="{AE26475E-1F1D-4898-BC22-5690B28E6E23}" type="parTrans" cxnId="{CC708D01-7FB6-4F03-A1F8-CB9AF60DEAA4}">
      <dgm:prSet/>
      <dgm:spPr/>
      <dgm:t>
        <a:bodyPr/>
        <a:lstStyle/>
        <a:p>
          <a:endParaRPr lang="en-US" sz="4000" b="1"/>
        </a:p>
      </dgm:t>
    </dgm:pt>
    <dgm:pt modelId="{F9B9DABE-747F-45E6-8209-86ABA6D3EBFD}" type="sibTrans" cxnId="{CC708D01-7FB6-4F03-A1F8-CB9AF60DEAA4}">
      <dgm:prSet/>
      <dgm:spPr/>
      <dgm:t>
        <a:bodyPr/>
        <a:lstStyle/>
        <a:p>
          <a:endParaRPr lang="en-US" sz="4000" b="1"/>
        </a:p>
      </dgm:t>
    </dgm:pt>
    <dgm:pt modelId="{9601F09C-D85B-4CA3-8485-FDB5B296B792}" type="pres">
      <dgm:prSet presAssocID="{235B6E8F-EB65-47D8-AF82-42420C51311E}" presName="hierChild1" presStyleCnt="0">
        <dgm:presLayoutVars>
          <dgm:orgChart val="1"/>
          <dgm:chPref val="1"/>
          <dgm:dir/>
          <dgm:animOne val="branch"/>
          <dgm:animLvl val="lvl"/>
          <dgm:resizeHandles/>
        </dgm:presLayoutVars>
      </dgm:prSet>
      <dgm:spPr/>
    </dgm:pt>
    <dgm:pt modelId="{45A1C5B0-E6CC-4953-B98A-7604B0FA4CDA}" type="pres">
      <dgm:prSet presAssocID="{7A6D7386-08CB-4F4B-9F8D-EABED46EC6B2}" presName="hierRoot1" presStyleCnt="0">
        <dgm:presLayoutVars>
          <dgm:hierBranch val="init"/>
        </dgm:presLayoutVars>
      </dgm:prSet>
      <dgm:spPr/>
    </dgm:pt>
    <dgm:pt modelId="{068D9153-8F73-4439-AC07-E68E72A12D21}" type="pres">
      <dgm:prSet presAssocID="{7A6D7386-08CB-4F4B-9F8D-EABED46EC6B2}" presName="rootComposite1" presStyleCnt="0"/>
      <dgm:spPr/>
    </dgm:pt>
    <dgm:pt modelId="{D6378C5A-9E5A-4326-9A15-9ABAA0D0A0A8}" type="pres">
      <dgm:prSet presAssocID="{7A6D7386-08CB-4F4B-9F8D-EABED46EC6B2}" presName="rootText1" presStyleLbl="node0" presStyleIdx="0" presStyleCnt="1" custScaleX="143749" custScaleY="154510">
        <dgm:presLayoutVars>
          <dgm:chPref val="3"/>
        </dgm:presLayoutVars>
      </dgm:prSet>
      <dgm:spPr/>
    </dgm:pt>
    <dgm:pt modelId="{30EA392E-737B-48D0-8BC9-6591BE0B8193}" type="pres">
      <dgm:prSet presAssocID="{7A6D7386-08CB-4F4B-9F8D-EABED46EC6B2}" presName="rootConnector1" presStyleLbl="node1" presStyleIdx="0" presStyleCnt="0"/>
      <dgm:spPr/>
    </dgm:pt>
    <dgm:pt modelId="{C6CF74A9-2BFB-44FB-B3AB-2F9934175FE3}" type="pres">
      <dgm:prSet presAssocID="{7A6D7386-08CB-4F4B-9F8D-EABED46EC6B2}" presName="hierChild2" presStyleCnt="0"/>
      <dgm:spPr/>
    </dgm:pt>
    <dgm:pt modelId="{8449E1D2-17DA-4574-8067-1FA0700C6B6A}" type="pres">
      <dgm:prSet presAssocID="{BDDE642D-9347-4C1A-A228-91CDBE099A68}" presName="Name37" presStyleLbl="parChTrans1D2" presStyleIdx="0" presStyleCnt="7"/>
      <dgm:spPr/>
    </dgm:pt>
    <dgm:pt modelId="{E0A275D1-98DD-4341-8B67-C85F6C3D76F7}" type="pres">
      <dgm:prSet presAssocID="{924C6A37-EE21-4C50-B9E0-ED27A5D7C7AD}" presName="hierRoot2" presStyleCnt="0">
        <dgm:presLayoutVars>
          <dgm:hierBranch val="init"/>
        </dgm:presLayoutVars>
      </dgm:prSet>
      <dgm:spPr/>
    </dgm:pt>
    <dgm:pt modelId="{FAD505EB-65EF-49D1-9C2F-023FBFBB8D3D}" type="pres">
      <dgm:prSet presAssocID="{924C6A37-EE21-4C50-B9E0-ED27A5D7C7AD}" presName="rootComposite" presStyleCnt="0"/>
      <dgm:spPr/>
    </dgm:pt>
    <dgm:pt modelId="{259B9F15-2400-4563-AE0D-DDF363EBFCBF}" type="pres">
      <dgm:prSet presAssocID="{924C6A37-EE21-4C50-B9E0-ED27A5D7C7AD}" presName="rootText" presStyleLbl="node2" presStyleIdx="0" presStyleCnt="6">
        <dgm:presLayoutVars>
          <dgm:chPref val="3"/>
        </dgm:presLayoutVars>
      </dgm:prSet>
      <dgm:spPr/>
    </dgm:pt>
    <dgm:pt modelId="{23EF2CF4-952A-4EAF-93CF-490325CC42CE}" type="pres">
      <dgm:prSet presAssocID="{924C6A37-EE21-4C50-B9E0-ED27A5D7C7AD}" presName="rootConnector" presStyleLbl="node2" presStyleIdx="0" presStyleCnt="6"/>
      <dgm:spPr/>
    </dgm:pt>
    <dgm:pt modelId="{10B06CF6-EB22-4236-8646-0E7EE7ABC07E}" type="pres">
      <dgm:prSet presAssocID="{924C6A37-EE21-4C50-B9E0-ED27A5D7C7AD}" presName="hierChild4" presStyleCnt="0"/>
      <dgm:spPr/>
    </dgm:pt>
    <dgm:pt modelId="{F3055C67-B94E-4EBB-B658-D8F89CDE8CBD}" type="pres">
      <dgm:prSet presAssocID="{924C6A37-EE21-4C50-B9E0-ED27A5D7C7AD}" presName="hierChild5" presStyleCnt="0"/>
      <dgm:spPr/>
    </dgm:pt>
    <dgm:pt modelId="{8C3CDDCE-9C53-4410-AB94-4106F85C2215}" type="pres">
      <dgm:prSet presAssocID="{95819073-0D5C-4482-B965-5F490010C340}" presName="Name37" presStyleLbl="parChTrans1D2" presStyleIdx="1" presStyleCnt="7"/>
      <dgm:spPr/>
    </dgm:pt>
    <dgm:pt modelId="{37439750-D78A-4AFA-A57E-7A570051EC0F}" type="pres">
      <dgm:prSet presAssocID="{7ECBD98C-0392-4BDB-94A2-3D22B439254B}" presName="hierRoot2" presStyleCnt="0">
        <dgm:presLayoutVars>
          <dgm:hierBranch val="init"/>
        </dgm:presLayoutVars>
      </dgm:prSet>
      <dgm:spPr/>
    </dgm:pt>
    <dgm:pt modelId="{8BF40176-831E-45FF-900D-48C5B378870F}" type="pres">
      <dgm:prSet presAssocID="{7ECBD98C-0392-4BDB-94A2-3D22B439254B}" presName="rootComposite" presStyleCnt="0"/>
      <dgm:spPr/>
    </dgm:pt>
    <dgm:pt modelId="{CCE80186-7019-4573-A256-AB855F667B00}" type="pres">
      <dgm:prSet presAssocID="{7ECBD98C-0392-4BDB-94A2-3D22B439254B}" presName="rootText" presStyleLbl="node2" presStyleIdx="1" presStyleCnt="6">
        <dgm:presLayoutVars>
          <dgm:chPref val="3"/>
        </dgm:presLayoutVars>
      </dgm:prSet>
      <dgm:spPr/>
    </dgm:pt>
    <dgm:pt modelId="{F2709A81-7957-47FA-8E30-E83EF178C68C}" type="pres">
      <dgm:prSet presAssocID="{7ECBD98C-0392-4BDB-94A2-3D22B439254B}" presName="rootConnector" presStyleLbl="node2" presStyleIdx="1" presStyleCnt="6"/>
      <dgm:spPr/>
    </dgm:pt>
    <dgm:pt modelId="{7729D292-9C66-4A47-8E93-7FCF75DB0E6A}" type="pres">
      <dgm:prSet presAssocID="{7ECBD98C-0392-4BDB-94A2-3D22B439254B}" presName="hierChild4" presStyleCnt="0"/>
      <dgm:spPr/>
    </dgm:pt>
    <dgm:pt modelId="{E556792D-BFEA-43F8-BDF3-B831390BFE8A}" type="pres">
      <dgm:prSet presAssocID="{6B865343-BFEE-450B-9D28-A5C995805CE4}" presName="Name37" presStyleLbl="parChTrans1D3" presStyleIdx="0" presStyleCnt="2"/>
      <dgm:spPr/>
    </dgm:pt>
    <dgm:pt modelId="{14195CAB-0695-4F58-A3DF-BAB9E93FB36B}" type="pres">
      <dgm:prSet presAssocID="{E3EA0309-405A-4D28-9AAF-F9470D1B4DA2}" presName="hierRoot2" presStyleCnt="0">
        <dgm:presLayoutVars>
          <dgm:hierBranch val="init"/>
        </dgm:presLayoutVars>
      </dgm:prSet>
      <dgm:spPr/>
    </dgm:pt>
    <dgm:pt modelId="{C6981349-6A55-431D-9C34-E1C835C53F96}" type="pres">
      <dgm:prSet presAssocID="{E3EA0309-405A-4D28-9AAF-F9470D1B4DA2}" presName="rootComposite" presStyleCnt="0"/>
      <dgm:spPr/>
    </dgm:pt>
    <dgm:pt modelId="{F2DB1D8C-EC07-4554-965C-3C92E1574906}" type="pres">
      <dgm:prSet presAssocID="{E3EA0309-405A-4D28-9AAF-F9470D1B4DA2}" presName="rootText" presStyleLbl="node3" presStyleIdx="0" presStyleCnt="2" custScaleY="145782">
        <dgm:presLayoutVars>
          <dgm:chPref val="3"/>
        </dgm:presLayoutVars>
      </dgm:prSet>
      <dgm:spPr/>
    </dgm:pt>
    <dgm:pt modelId="{AC143AF0-701F-464A-A638-4E4B3AA14A6E}" type="pres">
      <dgm:prSet presAssocID="{E3EA0309-405A-4D28-9AAF-F9470D1B4DA2}" presName="rootConnector" presStyleLbl="node3" presStyleIdx="0" presStyleCnt="2"/>
      <dgm:spPr/>
    </dgm:pt>
    <dgm:pt modelId="{054FAB49-A321-4880-9476-642E5DFBC5A5}" type="pres">
      <dgm:prSet presAssocID="{E3EA0309-405A-4D28-9AAF-F9470D1B4DA2}" presName="hierChild4" presStyleCnt="0"/>
      <dgm:spPr/>
    </dgm:pt>
    <dgm:pt modelId="{548FEDBD-E0B9-4172-AC91-A67E5E0246C1}" type="pres">
      <dgm:prSet presAssocID="{E3EA0309-405A-4D28-9AAF-F9470D1B4DA2}" presName="hierChild5" presStyleCnt="0"/>
      <dgm:spPr/>
    </dgm:pt>
    <dgm:pt modelId="{D5A36C5E-8B0E-4B69-A0CC-540D9C4B5E5E}" type="pres">
      <dgm:prSet presAssocID="{7ECBD98C-0392-4BDB-94A2-3D22B439254B}" presName="hierChild5" presStyleCnt="0"/>
      <dgm:spPr/>
    </dgm:pt>
    <dgm:pt modelId="{C9D72E9C-9A40-4C1B-B8C7-FDFD7CC9A2F3}" type="pres">
      <dgm:prSet presAssocID="{E517E5B8-2F66-408B-BC42-F2301E14DC5E}" presName="Name37" presStyleLbl="parChTrans1D2" presStyleIdx="2" presStyleCnt="7"/>
      <dgm:spPr/>
    </dgm:pt>
    <dgm:pt modelId="{E01DC726-BBB3-48D9-98F0-C401C2094A41}" type="pres">
      <dgm:prSet presAssocID="{E76C7C3F-B595-4A58-985F-DF5AAA2D13F5}" presName="hierRoot2" presStyleCnt="0">
        <dgm:presLayoutVars>
          <dgm:hierBranch val="init"/>
        </dgm:presLayoutVars>
      </dgm:prSet>
      <dgm:spPr/>
    </dgm:pt>
    <dgm:pt modelId="{CFA71CF8-69A9-4432-9FDE-6616FFB81B3F}" type="pres">
      <dgm:prSet presAssocID="{E76C7C3F-B595-4A58-985F-DF5AAA2D13F5}" presName="rootComposite" presStyleCnt="0"/>
      <dgm:spPr/>
    </dgm:pt>
    <dgm:pt modelId="{5A6F5A5E-D8D0-4BE8-BF6C-A9E58358A653}" type="pres">
      <dgm:prSet presAssocID="{E76C7C3F-B595-4A58-985F-DF5AAA2D13F5}" presName="rootText" presStyleLbl="node2" presStyleIdx="2" presStyleCnt="6" custScaleX="155351" custScaleY="120608">
        <dgm:presLayoutVars>
          <dgm:chPref val="3"/>
        </dgm:presLayoutVars>
      </dgm:prSet>
      <dgm:spPr/>
    </dgm:pt>
    <dgm:pt modelId="{67C8FCF9-BB30-4DA0-BFAB-FD6CDB449CD5}" type="pres">
      <dgm:prSet presAssocID="{E76C7C3F-B595-4A58-985F-DF5AAA2D13F5}" presName="rootConnector" presStyleLbl="node2" presStyleIdx="2" presStyleCnt="6"/>
      <dgm:spPr/>
    </dgm:pt>
    <dgm:pt modelId="{E7552EE1-4546-4B1F-80AF-56C8D50C7068}" type="pres">
      <dgm:prSet presAssocID="{E76C7C3F-B595-4A58-985F-DF5AAA2D13F5}" presName="hierChild4" presStyleCnt="0"/>
      <dgm:spPr/>
    </dgm:pt>
    <dgm:pt modelId="{F9E18D87-74AF-4E53-A629-A7BE066C2F75}" type="pres">
      <dgm:prSet presAssocID="{7AAE2248-1742-499A-9D45-7745D50FD715}" presName="Name37" presStyleLbl="parChTrans1D3" presStyleIdx="1" presStyleCnt="2"/>
      <dgm:spPr/>
    </dgm:pt>
    <dgm:pt modelId="{C5E56D51-C966-4DC5-93C2-CCE33DC4B968}" type="pres">
      <dgm:prSet presAssocID="{0201C7CE-02A9-4B06-A754-2F2C5FA14D2F}" presName="hierRoot2" presStyleCnt="0">
        <dgm:presLayoutVars>
          <dgm:hierBranch val="init"/>
        </dgm:presLayoutVars>
      </dgm:prSet>
      <dgm:spPr/>
    </dgm:pt>
    <dgm:pt modelId="{D581D127-236E-46C1-BE55-387B18030858}" type="pres">
      <dgm:prSet presAssocID="{0201C7CE-02A9-4B06-A754-2F2C5FA14D2F}" presName="rootComposite" presStyleCnt="0"/>
      <dgm:spPr/>
    </dgm:pt>
    <dgm:pt modelId="{4043600B-0C1E-47F3-908A-9DE9457D0477}" type="pres">
      <dgm:prSet presAssocID="{0201C7CE-02A9-4B06-A754-2F2C5FA14D2F}" presName="rootText" presStyleLbl="node3" presStyleIdx="1" presStyleCnt="2" custScaleX="123732" custScaleY="133911">
        <dgm:presLayoutVars>
          <dgm:chPref val="3"/>
        </dgm:presLayoutVars>
      </dgm:prSet>
      <dgm:spPr/>
    </dgm:pt>
    <dgm:pt modelId="{FE5911B0-91C2-4D72-8069-2ED6C0A35891}" type="pres">
      <dgm:prSet presAssocID="{0201C7CE-02A9-4B06-A754-2F2C5FA14D2F}" presName="rootConnector" presStyleLbl="node3" presStyleIdx="1" presStyleCnt="2"/>
      <dgm:spPr/>
    </dgm:pt>
    <dgm:pt modelId="{A180D37E-BA8B-4D76-9B92-E94D88EC3057}" type="pres">
      <dgm:prSet presAssocID="{0201C7CE-02A9-4B06-A754-2F2C5FA14D2F}" presName="hierChild4" presStyleCnt="0"/>
      <dgm:spPr/>
    </dgm:pt>
    <dgm:pt modelId="{25284066-81B0-4FE6-A704-1E08C22992ED}" type="pres">
      <dgm:prSet presAssocID="{0201C7CE-02A9-4B06-A754-2F2C5FA14D2F}" presName="hierChild5" presStyleCnt="0"/>
      <dgm:spPr/>
    </dgm:pt>
    <dgm:pt modelId="{9ECC2DCC-CE80-4086-83DA-CDD39F003F19}" type="pres">
      <dgm:prSet presAssocID="{E76C7C3F-B595-4A58-985F-DF5AAA2D13F5}" presName="hierChild5" presStyleCnt="0"/>
      <dgm:spPr/>
    </dgm:pt>
    <dgm:pt modelId="{12AB533F-BC9F-4A0D-9CE0-D032CAF74B4B}" type="pres">
      <dgm:prSet presAssocID="{130460F7-6912-430F-9B51-C44FAEA1C9B7}" presName="Name37" presStyleLbl="parChTrans1D2" presStyleIdx="3" presStyleCnt="7"/>
      <dgm:spPr/>
    </dgm:pt>
    <dgm:pt modelId="{2C511BEE-7742-4FBA-8435-A5F8CF4DCD3A}" type="pres">
      <dgm:prSet presAssocID="{769C4183-FB0C-455F-A4EB-EB4B0D5273E8}" presName="hierRoot2" presStyleCnt="0">
        <dgm:presLayoutVars>
          <dgm:hierBranch val="init"/>
        </dgm:presLayoutVars>
      </dgm:prSet>
      <dgm:spPr/>
    </dgm:pt>
    <dgm:pt modelId="{D6F75958-6F82-43F3-A1E7-1F433C5E6830}" type="pres">
      <dgm:prSet presAssocID="{769C4183-FB0C-455F-A4EB-EB4B0D5273E8}" presName="rootComposite" presStyleCnt="0"/>
      <dgm:spPr/>
    </dgm:pt>
    <dgm:pt modelId="{41FC1924-F465-48FC-8BA1-8A56E32D47C7}" type="pres">
      <dgm:prSet presAssocID="{769C4183-FB0C-455F-A4EB-EB4B0D5273E8}" presName="rootText" presStyleLbl="node2" presStyleIdx="3" presStyleCnt="6" custScaleX="152003">
        <dgm:presLayoutVars>
          <dgm:chPref val="3"/>
        </dgm:presLayoutVars>
      </dgm:prSet>
      <dgm:spPr/>
    </dgm:pt>
    <dgm:pt modelId="{AC3EB718-B4C5-4BA1-B5CC-170DB5247B98}" type="pres">
      <dgm:prSet presAssocID="{769C4183-FB0C-455F-A4EB-EB4B0D5273E8}" presName="rootConnector" presStyleLbl="node2" presStyleIdx="3" presStyleCnt="6"/>
      <dgm:spPr/>
    </dgm:pt>
    <dgm:pt modelId="{1B408505-977A-4466-A186-50AC55F68FD0}" type="pres">
      <dgm:prSet presAssocID="{769C4183-FB0C-455F-A4EB-EB4B0D5273E8}" presName="hierChild4" presStyleCnt="0"/>
      <dgm:spPr/>
    </dgm:pt>
    <dgm:pt modelId="{169D5B09-D142-4E55-8CD5-B3A826FF7928}" type="pres">
      <dgm:prSet presAssocID="{769C4183-FB0C-455F-A4EB-EB4B0D5273E8}" presName="hierChild5" presStyleCnt="0"/>
      <dgm:spPr/>
    </dgm:pt>
    <dgm:pt modelId="{6004C542-E15A-4623-B713-BCB4F1A8CD37}" type="pres">
      <dgm:prSet presAssocID="{2974BD1C-4556-4221-96EA-C65DF8BDA9B7}" presName="Name37" presStyleLbl="parChTrans1D2" presStyleIdx="4" presStyleCnt="7"/>
      <dgm:spPr/>
    </dgm:pt>
    <dgm:pt modelId="{A375031B-77FE-4C40-835C-FCD44D5AC466}" type="pres">
      <dgm:prSet presAssocID="{3717CB24-8E35-4A05-A4C0-D8391DC113C4}" presName="hierRoot2" presStyleCnt="0">
        <dgm:presLayoutVars>
          <dgm:hierBranch val="init"/>
        </dgm:presLayoutVars>
      </dgm:prSet>
      <dgm:spPr/>
    </dgm:pt>
    <dgm:pt modelId="{5820466E-D5DE-483F-ADC5-FA5D0EF33BAE}" type="pres">
      <dgm:prSet presAssocID="{3717CB24-8E35-4A05-A4C0-D8391DC113C4}" presName="rootComposite" presStyleCnt="0"/>
      <dgm:spPr/>
    </dgm:pt>
    <dgm:pt modelId="{3EC49C43-614D-4733-9797-6D10DA0B9677}" type="pres">
      <dgm:prSet presAssocID="{3717CB24-8E35-4A05-A4C0-D8391DC113C4}" presName="rootText" presStyleLbl="node2" presStyleIdx="4" presStyleCnt="6">
        <dgm:presLayoutVars>
          <dgm:chPref val="3"/>
        </dgm:presLayoutVars>
      </dgm:prSet>
      <dgm:spPr/>
    </dgm:pt>
    <dgm:pt modelId="{65661871-80C9-49CB-8FB8-6D3EBC571814}" type="pres">
      <dgm:prSet presAssocID="{3717CB24-8E35-4A05-A4C0-D8391DC113C4}" presName="rootConnector" presStyleLbl="node2" presStyleIdx="4" presStyleCnt="6"/>
      <dgm:spPr/>
    </dgm:pt>
    <dgm:pt modelId="{2753BD7C-F170-462D-8ED7-37F55D93BEAA}" type="pres">
      <dgm:prSet presAssocID="{3717CB24-8E35-4A05-A4C0-D8391DC113C4}" presName="hierChild4" presStyleCnt="0"/>
      <dgm:spPr/>
    </dgm:pt>
    <dgm:pt modelId="{04DEBEB4-A1A3-439E-9ADF-ACB844FC6CF1}" type="pres">
      <dgm:prSet presAssocID="{3717CB24-8E35-4A05-A4C0-D8391DC113C4}" presName="hierChild5" presStyleCnt="0"/>
      <dgm:spPr/>
    </dgm:pt>
    <dgm:pt modelId="{35100A58-A5C5-4F47-9A92-ADAEE319D241}" type="pres">
      <dgm:prSet presAssocID="{AE26475E-1F1D-4898-BC22-5690B28E6E23}" presName="Name37" presStyleLbl="parChTrans1D2" presStyleIdx="5" presStyleCnt="7"/>
      <dgm:spPr/>
    </dgm:pt>
    <dgm:pt modelId="{3798846E-2498-478D-808A-27DE362E7DFC}" type="pres">
      <dgm:prSet presAssocID="{4519B213-6F4D-43EB-B371-EB625092D1EF}" presName="hierRoot2" presStyleCnt="0">
        <dgm:presLayoutVars>
          <dgm:hierBranch val="init"/>
        </dgm:presLayoutVars>
      </dgm:prSet>
      <dgm:spPr/>
    </dgm:pt>
    <dgm:pt modelId="{50E501B1-40AA-4A54-968B-26E2A6ADFAB9}" type="pres">
      <dgm:prSet presAssocID="{4519B213-6F4D-43EB-B371-EB625092D1EF}" presName="rootComposite" presStyleCnt="0"/>
      <dgm:spPr/>
    </dgm:pt>
    <dgm:pt modelId="{A21CC944-27BE-4086-BC95-947CDE6706EB}" type="pres">
      <dgm:prSet presAssocID="{4519B213-6F4D-43EB-B371-EB625092D1EF}" presName="rootText" presStyleLbl="node2" presStyleIdx="5" presStyleCnt="6">
        <dgm:presLayoutVars>
          <dgm:chPref val="3"/>
        </dgm:presLayoutVars>
      </dgm:prSet>
      <dgm:spPr/>
    </dgm:pt>
    <dgm:pt modelId="{3F697112-C546-4AC8-931B-67E9086F4090}" type="pres">
      <dgm:prSet presAssocID="{4519B213-6F4D-43EB-B371-EB625092D1EF}" presName="rootConnector" presStyleLbl="node2" presStyleIdx="5" presStyleCnt="6"/>
      <dgm:spPr/>
    </dgm:pt>
    <dgm:pt modelId="{9A13BBAF-ABE9-411A-83A9-471D8DBA194F}" type="pres">
      <dgm:prSet presAssocID="{4519B213-6F4D-43EB-B371-EB625092D1EF}" presName="hierChild4" presStyleCnt="0"/>
      <dgm:spPr/>
    </dgm:pt>
    <dgm:pt modelId="{DE786BA3-1FD7-4651-995C-B035F93D9CBE}" type="pres">
      <dgm:prSet presAssocID="{4519B213-6F4D-43EB-B371-EB625092D1EF}" presName="hierChild5" presStyleCnt="0"/>
      <dgm:spPr/>
    </dgm:pt>
    <dgm:pt modelId="{EEF8DE78-D66E-44BC-B6EE-DB0F94AAA13E}" type="pres">
      <dgm:prSet presAssocID="{7A6D7386-08CB-4F4B-9F8D-EABED46EC6B2}" presName="hierChild3" presStyleCnt="0"/>
      <dgm:spPr/>
    </dgm:pt>
    <dgm:pt modelId="{2821BAA9-EA87-4E0F-95B1-5CA93A688884}" type="pres">
      <dgm:prSet presAssocID="{6E8E708F-A670-419F-8272-249A01A2157C}" presName="Name111" presStyleLbl="parChTrans1D2" presStyleIdx="6" presStyleCnt="7"/>
      <dgm:spPr/>
    </dgm:pt>
    <dgm:pt modelId="{E6FDEAD2-E316-4845-9801-CB9E9BF06F9A}" type="pres">
      <dgm:prSet presAssocID="{5F716269-0D28-46CC-B707-60C6849B8489}" presName="hierRoot3" presStyleCnt="0">
        <dgm:presLayoutVars>
          <dgm:hierBranch val="init"/>
        </dgm:presLayoutVars>
      </dgm:prSet>
      <dgm:spPr/>
    </dgm:pt>
    <dgm:pt modelId="{6B8CBC58-D29F-4C02-B3B5-906CFC367E76}" type="pres">
      <dgm:prSet presAssocID="{5F716269-0D28-46CC-B707-60C6849B8489}" presName="rootComposite3" presStyleCnt="0"/>
      <dgm:spPr/>
    </dgm:pt>
    <dgm:pt modelId="{4B26C815-5E19-4EBC-B488-188E49768E95}" type="pres">
      <dgm:prSet presAssocID="{5F716269-0D28-46CC-B707-60C6849B8489}" presName="rootText3" presStyleLbl="asst1" presStyleIdx="0" presStyleCnt="1">
        <dgm:presLayoutVars>
          <dgm:chPref val="3"/>
        </dgm:presLayoutVars>
      </dgm:prSet>
      <dgm:spPr/>
    </dgm:pt>
    <dgm:pt modelId="{ECA99D91-32BA-4AF9-855B-31A5F73583BE}" type="pres">
      <dgm:prSet presAssocID="{5F716269-0D28-46CC-B707-60C6849B8489}" presName="rootConnector3" presStyleLbl="asst1" presStyleIdx="0" presStyleCnt="1"/>
      <dgm:spPr/>
    </dgm:pt>
    <dgm:pt modelId="{9544620E-E126-4511-8D44-A448B5E56F43}" type="pres">
      <dgm:prSet presAssocID="{5F716269-0D28-46CC-B707-60C6849B8489}" presName="hierChild6" presStyleCnt="0"/>
      <dgm:spPr/>
    </dgm:pt>
    <dgm:pt modelId="{17B6BA1A-1A93-4368-932F-439DA0FFB884}" type="pres">
      <dgm:prSet presAssocID="{5F716269-0D28-46CC-B707-60C6849B8489}" presName="hierChild7" presStyleCnt="0"/>
      <dgm:spPr/>
    </dgm:pt>
  </dgm:ptLst>
  <dgm:cxnLst>
    <dgm:cxn modelId="{C2A73201-008F-4660-9278-FDE27DC41091}" type="presOf" srcId="{2974BD1C-4556-4221-96EA-C65DF8BDA9B7}" destId="{6004C542-E15A-4623-B713-BCB4F1A8CD37}" srcOrd="0" destOrd="0" presId="urn:microsoft.com/office/officeart/2005/8/layout/orgChart1"/>
    <dgm:cxn modelId="{CC708D01-7FB6-4F03-A1F8-CB9AF60DEAA4}" srcId="{7A6D7386-08CB-4F4B-9F8D-EABED46EC6B2}" destId="{4519B213-6F4D-43EB-B371-EB625092D1EF}" srcOrd="6" destOrd="0" parTransId="{AE26475E-1F1D-4898-BC22-5690B28E6E23}" sibTransId="{F9B9DABE-747F-45E6-8209-86ABA6D3EBFD}"/>
    <dgm:cxn modelId="{2F4A5506-0E8E-41C2-9616-40295644BBB0}" type="presOf" srcId="{7A6D7386-08CB-4F4B-9F8D-EABED46EC6B2}" destId="{30EA392E-737B-48D0-8BC9-6591BE0B8193}" srcOrd="1" destOrd="0" presId="urn:microsoft.com/office/officeart/2005/8/layout/orgChart1"/>
    <dgm:cxn modelId="{52F8A207-1CB1-4970-864B-B0EE2ED59AD8}" type="presOf" srcId="{5F716269-0D28-46CC-B707-60C6849B8489}" destId="{ECA99D91-32BA-4AF9-855B-31A5F73583BE}" srcOrd="1" destOrd="0" presId="urn:microsoft.com/office/officeart/2005/8/layout/orgChart1"/>
    <dgm:cxn modelId="{B365AA0D-084B-4CCA-BC41-8292E6E6F5DD}" type="presOf" srcId="{3717CB24-8E35-4A05-A4C0-D8391DC113C4}" destId="{65661871-80C9-49CB-8FB8-6D3EBC571814}" srcOrd="1" destOrd="0" presId="urn:microsoft.com/office/officeart/2005/8/layout/orgChart1"/>
    <dgm:cxn modelId="{A918D10D-CA29-4AC5-B377-51BE2ACCC3D0}" type="presOf" srcId="{E76C7C3F-B595-4A58-985F-DF5AAA2D13F5}" destId="{67C8FCF9-BB30-4DA0-BFAB-FD6CDB449CD5}" srcOrd="1" destOrd="0" presId="urn:microsoft.com/office/officeart/2005/8/layout/orgChart1"/>
    <dgm:cxn modelId="{E9649F18-26C1-4FFE-B7D6-0D2424ECE676}" type="presOf" srcId="{924C6A37-EE21-4C50-B9E0-ED27A5D7C7AD}" destId="{259B9F15-2400-4563-AE0D-DDF363EBFCBF}" srcOrd="0" destOrd="0" presId="urn:microsoft.com/office/officeart/2005/8/layout/orgChart1"/>
    <dgm:cxn modelId="{F03CF521-629D-479C-9902-E43FBEA75AA3}" type="presOf" srcId="{7ECBD98C-0392-4BDB-94A2-3D22B439254B}" destId="{CCE80186-7019-4573-A256-AB855F667B00}" srcOrd="0" destOrd="0" presId="urn:microsoft.com/office/officeart/2005/8/layout/orgChart1"/>
    <dgm:cxn modelId="{A6C79922-5138-4596-B681-1E2580E4EBD9}" srcId="{235B6E8F-EB65-47D8-AF82-42420C51311E}" destId="{7A6D7386-08CB-4F4B-9F8D-EABED46EC6B2}" srcOrd="0" destOrd="0" parTransId="{B0037C80-B12C-4312-A502-207AE1BB88F3}" sibTransId="{81D92E00-B8CC-4137-B7DA-96DB9CA30477}"/>
    <dgm:cxn modelId="{BC23D424-8746-47F5-9690-5884B0D7E221}" type="presOf" srcId="{769C4183-FB0C-455F-A4EB-EB4B0D5273E8}" destId="{41FC1924-F465-48FC-8BA1-8A56E32D47C7}" srcOrd="0" destOrd="0" presId="urn:microsoft.com/office/officeart/2005/8/layout/orgChart1"/>
    <dgm:cxn modelId="{7455D426-96D1-4525-8101-7D9A2B8C7CD2}" type="presOf" srcId="{924C6A37-EE21-4C50-B9E0-ED27A5D7C7AD}" destId="{23EF2CF4-952A-4EAF-93CF-490325CC42CE}" srcOrd="1" destOrd="0" presId="urn:microsoft.com/office/officeart/2005/8/layout/orgChart1"/>
    <dgm:cxn modelId="{10A40633-2B6E-4C0B-8DBF-A49F507B115C}" type="presOf" srcId="{E517E5B8-2F66-408B-BC42-F2301E14DC5E}" destId="{C9D72E9C-9A40-4C1B-B8C7-FDFD7CC9A2F3}" srcOrd="0" destOrd="0" presId="urn:microsoft.com/office/officeart/2005/8/layout/orgChart1"/>
    <dgm:cxn modelId="{3DFB8A5E-7F68-45E2-BB6B-5BF8B881BC74}" type="presOf" srcId="{E76C7C3F-B595-4A58-985F-DF5AAA2D13F5}" destId="{5A6F5A5E-D8D0-4BE8-BF6C-A9E58358A653}" srcOrd="0" destOrd="0" presId="urn:microsoft.com/office/officeart/2005/8/layout/orgChart1"/>
    <dgm:cxn modelId="{E5936660-5B9E-468A-B110-4CF1F862C131}" type="presOf" srcId="{769C4183-FB0C-455F-A4EB-EB4B0D5273E8}" destId="{AC3EB718-B4C5-4BA1-B5CC-170DB5247B98}" srcOrd="1" destOrd="0" presId="urn:microsoft.com/office/officeart/2005/8/layout/orgChart1"/>
    <dgm:cxn modelId="{05ABE462-8007-4B8C-B109-FC4D39F29D26}" type="presOf" srcId="{4519B213-6F4D-43EB-B371-EB625092D1EF}" destId="{3F697112-C546-4AC8-931B-67E9086F4090}" srcOrd="1" destOrd="0" presId="urn:microsoft.com/office/officeart/2005/8/layout/orgChart1"/>
    <dgm:cxn modelId="{BC09EE43-4576-4505-8FC4-BC7D7DDD82DA}" type="presOf" srcId="{0201C7CE-02A9-4B06-A754-2F2C5FA14D2F}" destId="{FE5911B0-91C2-4D72-8069-2ED6C0A35891}" srcOrd="1" destOrd="0" presId="urn:microsoft.com/office/officeart/2005/8/layout/orgChart1"/>
    <dgm:cxn modelId="{BBF18747-62C8-4943-B14D-4281EF832B2A}" type="presOf" srcId="{AE26475E-1F1D-4898-BC22-5690B28E6E23}" destId="{35100A58-A5C5-4F47-9A92-ADAEE319D241}" srcOrd="0" destOrd="0" presId="urn:microsoft.com/office/officeart/2005/8/layout/orgChart1"/>
    <dgm:cxn modelId="{C6CF666D-C099-4396-9EBF-43BA1496FBAE}" type="presOf" srcId="{4519B213-6F4D-43EB-B371-EB625092D1EF}" destId="{A21CC944-27BE-4086-BC95-947CDE6706EB}" srcOrd="0" destOrd="0" presId="urn:microsoft.com/office/officeart/2005/8/layout/orgChart1"/>
    <dgm:cxn modelId="{61AA4A52-4A63-4B3F-B00B-65B648012DCD}" srcId="{7A6D7386-08CB-4F4B-9F8D-EABED46EC6B2}" destId="{E76C7C3F-B595-4A58-985F-DF5AAA2D13F5}" srcOrd="3" destOrd="0" parTransId="{E517E5B8-2F66-408B-BC42-F2301E14DC5E}" sibTransId="{080994FC-826B-4084-BC82-8863A7FA3092}"/>
    <dgm:cxn modelId="{173A7C73-A615-40C0-92D7-155B697F2E33}" type="presOf" srcId="{7A6D7386-08CB-4F4B-9F8D-EABED46EC6B2}" destId="{D6378C5A-9E5A-4326-9A15-9ABAA0D0A0A8}" srcOrd="0" destOrd="0" presId="urn:microsoft.com/office/officeart/2005/8/layout/orgChart1"/>
    <dgm:cxn modelId="{27EFBC80-910E-4E89-8E52-C6B278FF1D50}" type="presOf" srcId="{E3EA0309-405A-4D28-9AAF-F9470D1B4DA2}" destId="{F2DB1D8C-EC07-4554-965C-3C92E1574906}" srcOrd="0" destOrd="0" presId="urn:microsoft.com/office/officeart/2005/8/layout/orgChart1"/>
    <dgm:cxn modelId="{F3F31B86-9649-4063-BD60-3B5EE1FE946C}" type="presOf" srcId="{7ECBD98C-0392-4BDB-94A2-3D22B439254B}" destId="{F2709A81-7957-47FA-8E30-E83EF178C68C}" srcOrd="1" destOrd="0" presId="urn:microsoft.com/office/officeart/2005/8/layout/orgChart1"/>
    <dgm:cxn modelId="{4A50F987-B6F2-4BE1-8288-3EFB49EF7B99}" srcId="{7A6D7386-08CB-4F4B-9F8D-EABED46EC6B2}" destId="{7ECBD98C-0392-4BDB-94A2-3D22B439254B}" srcOrd="2" destOrd="0" parTransId="{95819073-0D5C-4482-B965-5F490010C340}" sibTransId="{B8B68107-AFE6-4BB2-AADF-67259B41FC5A}"/>
    <dgm:cxn modelId="{B61B9489-6F9B-4747-A5E4-9E27B3C4BF90}" type="presOf" srcId="{235B6E8F-EB65-47D8-AF82-42420C51311E}" destId="{9601F09C-D85B-4CA3-8485-FDB5B296B792}" srcOrd="0" destOrd="0" presId="urn:microsoft.com/office/officeart/2005/8/layout/orgChart1"/>
    <dgm:cxn modelId="{E7FEDA91-CB5D-4E77-A689-299F70825E38}" type="presOf" srcId="{E3EA0309-405A-4D28-9AAF-F9470D1B4DA2}" destId="{AC143AF0-701F-464A-A638-4E4B3AA14A6E}" srcOrd="1" destOrd="0" presId="urn:microsoft.com/office/officeart/2005/8/layout/orgChart1"/>
    <dgm:cxn modelId="{43D05797-D801-4226-B9CC-FE2EF5C6557F}" type="presOf" srcId="{130460F7-6912-430F-9B51-C44FAEA1C9B7}" destId="{12AB533F-BC9F-4A0D-9CE0-D032CAF74B4B}" srcOrd="0" destOrd="0" presId="urn:microsoft.com/office/officeart/2005/8/layout/orgChart1"/>
    <dgm:cxn modelId="{BBDF2B98-DA34-4EB6-BCED-707F861AC368}" type="presOf" srcId="{3717CB24-8E35-4A05-A4C0-D8391DC113C4}" destId="{3EC49C43-614D-4733-9797-6D10DA0B9677}" srcOrd="0" destOrd="0" presId="urn:microsoft.com/office/officeart/2005/8/layout/orgChart1"/>
    <dgm:cxn modelId="{0DC233A5-7061-49C9-B1E5-F76B00B43F5F}" srcId="{7A6D7386-08CB-4F4B-9F8D-EABED46EC6B2}" destId="{3717CB24-8E35-4A05-A4C0-D8391DC113C4}" srcOrd="5" destOrd="0" parTransId="{2974BD1C-4556-4221-96EA-C65DF8BDA9B7}" sibTransId="{221E0028-1F3F-44F3-8B26-668DC4273F68}"/>
    <dgm:cxn modelId="{0A35CEAC-6DCE-495D-94D4-CEA6B9278374}" type="presOf" srcId="{95819073-0D5C-4482-B965-5F490010C340}" destId="{8C3CDDCE-9C53-4410-AB94-4106F85C2215}" srcOrd="0" destOrd="0" presId="urn:microsoft.com/office/officeart/2005/8/layout/orgChart1"/>
    <dgm:cxn modelId="{DA105FB1-BF26-4284-8546-66DC9580579D}" srcId="{7ECBD98C-0392-4BDB-94A2-3D22B439254B}" destId="{E3EA0309-405A-4D28-9AAF-F9470D1B4DA2}" srcOrd="0" destOrd="0" parTransId="{6B865343-BFEE-450B-9D28-A5C995805CE4}" sibTransId="{1D50B20A-F205-4B6D-BA80-EB6A797C6B81}"/>
    <dgm:cxn modelId="{F9627AB4-5949-4E3C-AF33-12223A468EC7}" srcId="{7A6D7386-08CB-4F4B-9F8D-EABED46EC6B2}" destId="{5F716269-0D28-46CC-B707-60C6849B8489}" srcOrd="0" destOrd="0" parTransId="{6E8E708F-A670-419F-8272-249A01A2157C}" sibTransId="{A4F9D1BC-18B4-4517-81D4-8AD948E8EF8A}"/>
    <dgm:cxn modelId="{FB607AB5-4004-4F20-8FB8-42D859D7AADC}" type="presOf" srcId="{6E8E708F-A670-419F-8272-249A01A2157C}" destId="{2821BAA9-EA87-4E0F-95B1-5CA93A688884}" srcOrd="0" destOrd="0" presId="urn:microsoft.com/office/officeart/2005/8/layout/orgChart1"/>
    <dgm:cxn modelId="{B16A2BB7-01FB-4284-ABED-C6AAFFEB7577}" type="presOf" srcId="{6B865343-BFEE-450B-9D28-A5C995805CE4}" destId="{E556792D-BFEA-43F8-BDF3-B831390BFE8A}" srcOrd="0" destOrd="0" presId="urn:microsoft.com/office/officeart/2005/8/layout/orgChart1"/>
    <dgm:cxn modelId="{DAC1DEB8-8E51-41A7-B898-30B2C848000C}" type="presOf" srcId="{5F716269-0D28-46CC-B707-60C6849B8489}" destId="{4B26C815-5E19-4EBC-B488-188E49768E95}" srcOrd="0" destOrd="0" presId="urn:microsoft.com/office/officeart/2005/8/layout/orgChart1"/>
    <dgm:cxn modelId="{22EC19BA-35A7-4146-9F01-D105DDFC292C}" type="presOf" srcId="{7AAE2248-1742-499A-9D45-7745D50FD715}" destId="{F9E18D87-74AF-4E53-A629-A7BE066C2F75}" srcOrd="0" destOrd="0" presId="urn:microsoft.com/office/officeart/2005/8/layout/orgChart1"/>
    <dgm:cxn modelId="{7CBE10C5-3230-463E-95F8-BCF713A1B273}" srcId="{7A6D7386-08CB-4F4B-9F8D-EABED46EC6B2}" destId="{924C6A37-EE21-4C50-B9E0-ED27A5D7C7AD}" srcOrd="1" destOrd="0" parTransId="{BDDE642D-9347-4C1A-A228-91CDBE099A68}" sibTransId="{DF594DFE-64A3-4024-B8FA-5CD5D6123AB2}"/>
    <dgm:cxn modelId="{3D31BBCA-0654-4DDE-AD94-58762D58422B}" type="presOf" srcId="{BDDE642D-9347-4C1A-A228-91CDBE099A68}" destId="{8449E1D2-17DA-4574-8067-1FA0700C6B6A}" srcOrd="0" destOrd="0" presId="urn:microsoft.com/office/officeart/2005/8/layout/orgChart1"/>
    <dgm:cxn modelId="{743F60E5-5AF9-4DA3-8573-174F8AB9E823}" srcId="{E76C7C3F-B595-4A58-985F-DF5AAA2D13F5}" destId="{0201C7CE-02A9-4B06-A754-2F2C5FA14D2F}" srcOrd="0" destOrd="0" parTransId="{7AAE2248-1742-499A-9D45-7745D50FD715}" sibTransId="{E4B7BBEB-6335-47F5-A74D-2488857388E5}"/>
    <dgm:cxn modelId="{8B07CDF3-0D43-45B7-928D-1C668747B501}" type="presOf" srcId="{0201C7CE-02A9-4B06-A754-2F2C5FA14D2F}" destId="{4043600B-0C1E-47F3-908A-9DE9457D0477}" srcOrd="0" destOrd="0" presId="urn:microsoft.com/office/officeart/2005/8/layout/orgChart1"/>
    <dgm:cxn modelId="{2466EDF7-7B12-4CE4-8012-96D15F071509}" srcId="{7A6D7386-08CB-4F4B-9F8D-EABED46EC6B2}" destId="{769C4183-FB0C-455F-A4EB-EB4B0D5273E8}" srcOrd="4" destOrd="0" parTransId="{130460F7-6912-430F-9B51-C44FAEA1C9B7}" sibTransId="{AEF68CA7-B25C-4363-AF6D-0135FEA7C8DA}"/>
    <dgm:cxn modelId="{04068FEE-FC44-41D4-858E-D5251A70AC2F}" type="presParOf" srcId="{9601F09C-D85B-4CA3-8485-FDB5B296B792}" destId="{45A1C5B0-E6CC-4953-B98A-7604B0FA4CDA}" srcOrd="0" destOrd="0" presId="urn:microsoft.com/office/officeart/2005/8/layout/orgChart1"/>
    <dgm:cxn modelId="{BC719E27-60C5-4793-B47B-5AF6AC8666E2}" type="presParOf" srcId="{45A1C5B0-E6CC-4953-B98A-7604B0FA4CDA}" destId="{068D9153-8F73-4439-AC07-E68E72A12D21}" srcOrd="0" destOrd="0" presId="urn:microsoft.com/office/officeart/2005/8/layout/orgChart1"/>
    <dgm:cxn modelId="{9B36C32C-00C6-4E4F-A79F-D23F04FB620A}" type="presParOf" srcId="{068D9153-8F73-4439-AC07-E68E72A12D21}" destId="{D6378C5A-9E5A-4326-9A15-9ABAA0D0A0A8}" srcOrd="0" destOrd="0" presId="urn:microsoft.com/office/officeart/2005/8/layout/orgChart1"/>
    <dgm:cxn modelId="{A08B50AC-51DF-484D-B118-EF75D03ADA5A}" type="presParOf" srcId="{068D9153-8F73-4439-AC07-E68E72A12D21}" destId="{30EA392E-737B-48D0-8BC9-6591BE0B8193}" srcOrd="1" destOrd="0" presId="urn:microsoft.com/office/officeart/2005/8/layout/orgChart1"/>
    <dgm:cxn modelId="{E29782A5-1963-4FBD-BE55-CC07D5C4A735}" type="presParOf" srcId="{45A1C5B0-E6CC-4953-B98A-7604B0FA4CDA}" destId="{C6CF74A9-2BFB-44FB-B3AB-2F9934175FE3}" srcOrd="1" destOrd="0" presId="urn:microsoft.com/office/officeart/2005/8/layout/orgChart1"/>
    <dgm:cxn modelId="{DB32D038-D7EF-4374-93AA-211DBC3C3BF0}" type="presParOf" srcId="{C6CF74A9-2BFB-44FB-B3AB-2F9934175FE3}" destId="{8449E1D2-17DA-4574-8067-1FA0700C6B6A}" srcOrd="0" destOrd="0" presId="urn:microsoft.com/office/officeart/2005/8/layout/orgChart1"/>
    <dgm:cxn modelId="{E9C953E3-7774-4AB6-B0DF-43CB903C8D70}" type="presParOf" srcId="{C6CF74A9-2BFB-44FB-B3AB-2F9934175FE3}" destId="{E0A275D1-98DD-4341-8B67-C85F6C3D76F7}" srcOrd="1" destOrd="0" presId="urn:microsoft.com/office/officeart/2005/8/layout/orgChart1"/>
    <dgm:cxn modelId="{1813EC55-A4A4-48DE-B494-D86E1E2EDAB6}" type="presParOf" srcId="{E0A275D1-98DD-4341-8B67-C85F6C3D76F7}" destId="{FAD505EB-65EF-49D1-9C2F-023FBFBB8D3D}" srcOrd="0" destOrd="0" presId="urn:microsoft.com/office/officeart/2005/8/layout/orgChart1"/>
    <dgm:cxn modelId="{D3D7D7CA-2A37-477E-A062-D58FC8E25A2B}" type="presParOf" srcId="{FAD505EB-65EF-49D1-9C2F-023FBFBB8D3D}" destId="{259B9F15-2400-4563-AE0D-DDF363EBFCBF}" srcOrd="0" destOrd="0" presId="urn:microsoft.com/office/officeart/2005/8/layout/orgChart1"/>
    <dgm:cxn modelId="{9280AED7-14F3-40A9-974C-24E3F92BB0D1}" type="presParOf" srcId="{FAD505EB-65EF-49D1-9C2F-023FBFBB8D3D}" destId="{23EF2CF4-952A-4EAF-93CF-490325CC42CE}" srcOrd="1" destOrd="0" presId="urn:microsoft.com/office/officeart/2005/8/layout/orgChart1"/>
    <dgm:cxn modelId="{FB68F079-A543-4D55-94BA-F16A8918AD88}" type="presParOf" srcId="{E0A275D1-98DD-4341-8B67-C85F6C3D76F7}" destId="{10B06CF6-EB22-4236-8646-0E7EE7ABC07E}" srcOrd="1" destOrd="0" presId="urn:microsoft.com/office/officeart/2005/8/layout/orgChart1"/>
    <dgm:cxn modelId="{76B682F3-0F4D-42D8-9036-A348D5098106}" type="presParOf" srcId="{E0A275D1-98DD-4341-8B67-C85F6C3D76F7}" destId="{F3055C67-B94E-4EBB-B658-D8F89CDE8CBD}" srcOrd="2" destOrd="0" presId="urn:microsoft.com/office/officeart/2005/8/layout/orgChart1"/>
    <dgm:cxn modelId="{CE71823E-0712-4EDE-85AF-C98E103E268D}" type="presParOf" srcId="{C6CF74A9-2BFB-44FB-B3AB-2F9934175FE3}" destId="{8C3CDDCE-9C53-4410-AB94-4106F85C2215}" srcOrd="2" destOrd="0" presId="urn:microsoft.com/office/officeart/2005/8/layout/orgChart1"/>
    <dgm:cxn modelId="{6B2A820F-4726-4197-870C-142F922526DB}" type="presParOf" srcId="{C6CF74A9-2BFB-44FB-B3AB-2F9934175FE3}" destId="{37439750-D78A-4AFA-A57E-7A570051EC0F}" srcOrd="3" destOrd="0" presId="urn:microsoft.com/office/officeart/2005/8/layout/orgChart1"/>
    <dgm:cxn modelId="{614D4D83-3BBC-484B-A5DD-10EA156AB8CC}" type="presParOf" srcId="{37439750-D78A-4AFA-A57E-7A570051EC0F}" destId="{8BF40176-831E-45FF-900D-48C5B378870F}" srcOrd="0" destOrd="0" presId="urn:microsoft.com/office/officeart/2005/8/layout/orgChart1"/>
    <dgm:cxn modelId="{B0A8BBB6-33D9-4DCC-9C4D-1B6126ED9955}" type="presParOf" srcId="{8BF40176-831E-45FF-900D-48C5B378870F}" destId="{CCE80186-7019-4573-A256-AB855F667B00}" srcOrd="0" destOrd="0" presId="urn:microsoft.com/office/officeart/2005/8/layout/orgChart1"/>
    <dgm:cxn modelId="{726DFED6-44AE-4CF7-93F8-AC8D5422A4D5}" type="presParOf" srcId="{8BF40176-831E-45FF-900D-48C5B378870F}" destId="{F2709A81-7957-47FA-8E30-E83EF178C68C}" srcOrd="1" destOrd="0" presId="urn:microsoft.com/office/officeart/2005/8/layout/orgChart1"/>
    <dgm:cxn modelId="{DC9D5F79-A3B2-4A5B-B4F5-4B1C212B9DA6}" type="presParOf" srcId="{37439750-D78A-4AFA-A57E-7A570051EC0F}" destId="{7729D292-9C66-4A47-8E93-7FCF75DB0E6A}" srcOrd="1" destOrd="0" presId="urn:microsoft.com/office/officeart/2005/8/layout/orgChart1"/>
    <dgm:cxn modelId="{097D936A-BC9C-4D39-8EBB-E0868054045D}" type="presParOf" srcId="{7729D292-9C66-4A47-8E93-7FCF75DB0E6A}" destId="{E556792D-BFEA-43F8-BDF3-B831390BFE8A}" srcOrd="0" destOrd="0" presId="urn:microsoft.com/office/officeart/2005/8/layout/orgChart1"/>
    <dgm:cxn modelId="{6C809479-B2F0-4CB4-AD27-1A52C6BF0451}" type="presParOf" srcId="{7729D292-9C66-4A47-8E93-7FCF75DB0E6A}" destId="{14195CAB-0695-4F58-A3DF-BAB9E93FB36B}" srcOrd="1" destOrd="0" presId="urn:microsoft.com/office/officeart/2005/8/layout/orgChart1"/>
    <dgm:cxn modelId="{840AF0BF-8574-4DC9-B5F6-F00B7D31F75D}" type="presParOf" srcId="{14195CAB-0695-4F58-A3DF-BAB9E93FB36B}" destId="{C6981349-6A55-431D-9C34-E1C835C53F96}" srcOrd="0" destOrd="0" presId="urn:microsoft.com/office/officeart/2005/8/layout/orgChart1"/>
    <dgm:cxn modelId="{239967C8-228D-42C2-9E0A-3626C417377C}" type="presParOf" srcId="{C6981349-6A55-431D-9C34-E1C835C53F96}" destId="{F2DB1D8C-EC07-4554-965C-3C92E1574906}" srcOrd="0" destOrd="0" presId="urn:microsoft.com/office/officeart/2005/8/layout/orgChart1"/>
    <dgm:cxn modelId="{83A148C3-CC05-4F08-AD40-18A88B917CB5}" type="presParOf" srcId="{C6981349-6A55-431D-9C34-E1C835C53F96}" destId="{AC143AF0-701F-464A-A638-4E4B3AA14A6E}" srcOrd="1" destOrd="0" presId="urn:microsoft.com/office/officeart/2005/8/layout/orgChart1"/>
    <dgm:cxn modelId="{AE5CC7E6-CD1D-4F21-9FDB-E599D76E8428}" type="presParOf" srcId="{14195CAB-0695-4F58-A3DF-BAB9E93FB36B}" destId="{054FAB49-A321-4880-9476-642E5DFBC5A5}" srcOrd="1" destOrd="0" presId="urn:microsoft.com/office/officeart/2005/8/layout/orgChart1"/>
    <dgm:cxn modelId="{9E67DC6E-B014-4CAF-8ED9-211850727ADA}" type="presParOf" srcId="{14195CAB-0695-4F58-A3DF-BAB9E93FB36B}" destId="{548FEDBD-E0B9-4172-AC91-A67E5E0246C1}" srcOrd="2" destOrd="0" presId="urn:microsoft.com/office/officeart/2005/8/layout/orgChart1"/>
    <dgm:cxn modelId="{4052A42E-4621-4FC8-9F52-D3CA461D004A}" type="presParOf" srcId="{37439750-D78A-4AFA-A57E-7A570051EC0F}" destId="{D5A36C5E-8B0E-4B69-A0CC-540D9C4B5E5E}" srcOrd="2" destOrd="0" presId="urn:microsoft.com/office/officeart/2005/8/layout/orgChart1"/>
    <dgm:cxn modelId="{BB70203D-B247-48FA-BC0A-2FDDD81ED609}" type="presParOf" srcId="{C6CF74A9-2BFB-44FB-B3AB-2F9934175FE3}" destId="{C9D72E9C-9A40-4C1B-B8C7-FDFD7CC9A2F3}" srcOrd="4" destOrd="0" presId="urn:microsoft.com/office/officeart/2005/8/layout/orgChart1"/>
    <dgm:cxn modelId="{9D1B5AF1-9108-4647-8F93-BEF0630E0308}" type="presParOf" srcId="{C6CF74A9-2BFB-44FB-B3AB-2F9934175FE3}" destId="{E01DC726-BBB3-48D9-98F0-C401C2094A41}" srcOrd="5" destOrd="0" presId="urn:microsoft.com/office/officeart/2005/8/layout/orgChart1"/>
    <dgm:cxn modelId="{62D856C9-0621-44A0-90E6-252C7069270D}" type="presParOf" srcId="{E01DC726-BBB3-48D9-98F0-C401C2094A41}" destId="{CFA71CF8-69A9-4432-9FDE-6616FFB81B3F}" srcOrd="0" destOrd="0" presId="urn:microsoft.com/office/officeart/2005/8/layout/orgChart1"/>
    <dgm:cxn modelId="{C5638227-CA80-4B0B-8EC8-437DAB40167E}" type="presParOf" srcId="{CFA71CF8-69A9-4432-9FDE-6616FFB81B3F}" destId="{5A6F5A5E-D8D0-4BE8-BF6C-A9E58358A653}" srcOrd="0" destOrd="0" presId="urn:microsoft.com/office/officeart/2005/8/layout/orgChart1"/>
    <dgm:cxn modelId="{555D4CE5-E40B-4348-8F25-56DB453A7762}" type="presParOf" srcId="{CFA71CF8-69A9-4432-9FDE-6616FFB81B3F}" destId="{67C8FCF9-BB30-4DA0-BFAB-FD6CDB449CD5}" srcOrd="1" destOrd="0" presId="urn:microsoft.com/office/officeart/2005/8/layout/orgChart1"/>
    <dgm:cxn modelId="{5930A946-6F32-47C8-9A30-A42D22E46491}" type="presParOf" srcId="{E01DC726-BBB3-48D9-98F0-C401C2094A41}" destId="{E7552EE1-4546-4B1F-80AF-56C8D50C7068}" srcOrd="1" destOrd="0" presId="urn:microsoft.com/office/officeart/2005/8/layout/orgChart1"/>
    <dgm:cxn modelId="{3FFA0AFC-7F9A-4934-9F6A-18DF6DB39E1C}" type="presParOf" srcId="{E7552EE1-4546-4B1F-80AF-56C8D50C7068}" destId="{F9E18D87-74AF-4E53-A629-A7BE066C2F75}" srcOrd="0" destOrd="0" presId="urn:microsoft.com/office/officeart/2005/8/layout/orgChart1"/>
    <dgm:cxn modelId="{09EFCF69-3EB2-4C17-8CFF-32929BE59F68}" type="presParOf" srcId="{E7552EE1-4546-4B1F-80AF-56C8D50C7068}" destId="{C5E56D51-C966-4DC5-93C2-CCE33DC4B968}" srcOrd="1" destOrd="0" presId="urn:microsoft.com/office/officeart/2005/8/layout/orgChart1"/>
    <dgm:cxn modelId="{813EB8CA-8D12-4101-91A8-D2DDF86BC9B5}" type="presParOf" srcId="{C5E56D51-C966-4DC5-93C2-CCE33DC4B968}" destId="{D581D127-236E-46C1-BE55-387B18030858}" srcOrd="0" destOrd="0" presId="urn:microsoft.com/office/officeart/2005/8/layout/orgChart1"/>
    <dgm:cxn modelId="{CDD91713-52A9-48DE-B7FF-6ED8B42F9BDE}" type="presParOf" srcId="{D581D127-236E-46C1-BE55-387B18030858}" destId="{4043600B-0C1E-47F3-908A-9DE9457D0477}" srcOrd="0" destOrd="0" presId="urn:microsoft.com/office/officeart/2005/8/layout/orgChart1"/>
    <dgm:cxn modelId="{5398FC2C-554E-4228-8184-16B53DCA6891}" type="presParOf" srcId="{D581D127-236E-46C1-BE55-387B18030858}" destId="{FE5911B0-91C2-4D72-8069-2ED6C0A35891}" srcOrd="1" destOrd="0" presId="urn:microsoft.com/office/officeart/2005/8/layout/orgChart1"/>
    <dgm:cxn modelId="{7680343F-3FFD-4A5A-80B8-BF26A6B7E1CB}" type="presParOf" srcId="{C5E56D51-C966-4DC5-93C2-CCE33DC4B968}" destId="{A180D37E-BA8B-4D76-9B92-E94D88EC3057}" srcOrd="1" destOrd="0" presId="urn:microsoft.com/office/officeart/2005/8/layout/orgChart1"/>
    <dgm:cxn modelId="{0C0855CE-330C-4F95-9628-8AEB921717B4}" type="presParOf" srcId="{C5E56D51-C966-4DC5-93C2-CCE33DC4B968}" destId="{25284066-81B0-4FE6-A704-1E08C22992ED}" srcOrd="2" destOrd="0" presId="urn:microsoft.com/office/officeart/2005/8/layout/orgChart1"/>
    <dgm:cxn modelId="{2D6C47A5-5625-4CA3-89CF-CF88303D5EED}" type="presParOf" srcId="{E01DC726-BBB3-48D9-98F0-C401C2094A41}" destId="{9ECC2DCC-CE80-4086-83DA-CDD39F003F19}" srcOrd="2" destOrd="0" presId="urn:microsoft.com/office/officeart/2005/8/layout/orgChart1"/>
    <dgm:cxn modelId="{C13C5620-E26E-426F-B295-C25DAB30247A}" type="presParOf" srcId="{C6CF74A9-2BFB-44FB-B3AB-2F9934175FE3}" destId="{12AB533F-BC9F-4A0D-9CE0-D032CAF74B4B}" srcOrd="6" destOrd="0" presId="urn:microsoft.com/office/officeart/2005/8/layout/orgChart1"/>
    <dgm:cxn modelId="{39DE74EA-5612-4A94-8525-BB39DBADF19E}" type="presParOf" srcId="{C6CF74A9-2BFB-44FB-B3AB-2F9934175FE3}" destId="{2C511BEE-7742-4FBA-8435-A5F8CF4DCD3A}" srcOrd="7" destOrd="0" presId="urn:microsoft.com/office/officeart/2005/8/layout/orgChart1"/>
    <dgm:cxn modelId="{D95633A4-ECB7-4CE7-A116-D0FA61382CAB}" type="presParOf" srcId="{2C511BEE-7742-4FBA-8435-A5F8CF4DCD3A}" destId="{D6F75958-6F82-43F3-A1E7-1F433C5E6830}" srcOrd="0" destOrd="0" presId="urn:microsoft.com/office/officeart/2005/8/layout/orgChart1"/>
    <dgm:cxn modelId="{FC65725F-5BDB-46BB-B3CF-A30CE4F077F1}" type="presParOf" srcId="{D6F75958-6F82-43F3-A1E7-1F433C5E6830}" destId="{41FC1924-F465-48FC-8BA1-8A56E32D47C7}" srcOrd="0" destOrd="0" presId="urn:microsoft.com/office/officeart/2005/8/layout/orgChart1"/>
    <dgm:cxn modelId="{C64EC4AA-49C0-476F-A042-8A15F678F4C7}" type="presParOf" srcId="{D6F75958-6F82-43F3-A1E7-1F433C5E6830}" destId="{AC3EB718-B4C5-4BA1-B5CC-170DB5247B98}" srcOrd="1" destOrd="0" presId="urn:microsoft.com/office/officeart/2005/8/layout/orgChart1"/>
    <dgm:cxn modelId="{FA33800B-6416-4F89-95AE-1DE15057314A}" type="presParOf" srcId="{2C511BEE-7742-4FBA-8435-A5F8CF4DCD3A}" destId="{1B408505-977A-4466-A186-50AC55F68FD0}" srcOrd="1" destOrd="0" presId="urn:microsoft.com/office/officeart/2005/8/layout/orgChart1"/>
    <dgm:cxn modelId="{F5561ACF-F595-4EAB-8D2C-7DD5F95E30C6}" type="presParOf" srcId="{2C511BEE-7742-4FBA-8435-A5F8CF4DCD3A}" destId="{169D5B09-D142-4E55-8CD5-B3A826FF7928}" srcOrd="2" destOrd="0" presId="urn:microsoft.com/office/officeart/2005/8/layout/orgChart1"/>
    <dgm:cxn modelId="{CD23D004-BBE9-4CD3-A06D-BB77EDCF4653}" type="presParOf" srcId="{C6CF74A9-2BFB-44FB-B3AB-2F9934175FE3}" destId="{6004C542-E15A-4623-B713-BCB4F1A8CD37}" srcOrd="8" destOrd="0" presId="urn:microsoft.com/office/officeart/2005/8/layout/orgChart1"/>
    <dgm:cxn modelId="{6F714DCE-B7EA-4BFC-B50C-107F6295B39F}" type="presParOf" srcId="{C6CF74A9-2BFB-44FB-B3AB-2F9934175FE3}" destId="{A375031B-77FE-4C40-835C-FCD44D5AC466}" srcOrd="9" destOrd="0" presId="urn:microsoft.com/office/officeart/2005/8/layout/orgChart1"/>
    <dgm:cxn modelId="{CA333D09-F997-434F-8473-E1E3C35FC7C3}" type="presParOf" srcId="{A375031B-77FE-4C40-835C-FCD44D5AC466}" destId="{5820466E-D5DE-483F-ADC5-FA5D0EF33BAE}" srcOrd="0" destOrd="0" presId="urn:microsoft.com/office/officeart/2005/8/layout/orgChart1"/>
    <dgm:cxn modelId="{DD9262F3-CE0E-4F9D-BD03-96F4AB824E6A}" type="presParOf" srcId="{5820466E-D5DE-483F-ADC5-FA5D0EF33BAE}" destId="{3EC49C43-614D-4733-9797-6D10DA0B9677}" srcOrd="0" destOrd="0" presId="urn:microsoft.com/office/officeart/2005/8/layout/orgChart1"/>
    <dgm:cxn modelId="{4AA042D3-BDF2-4DFD-82DC-F27AD783152A}" type="presParOf" srcId="{5820466E-D5DE-483F-ADC5-FA5D0EF33BAE}" destId="{65661871-80C9-49CB-8FB8-6D3EBC571814}" srcOrd="1" destOrd="0" presId="urn:microsoft.com/office/officeart/2005/8/layout/orgChart1"/>
    <dgm:cxn modelId="{EC276550-A3C9-4D26-8367-CAA78A36E8F3}" type="presParOf" srcId="{A375031B-77FE-4C40-835C-FCD44D5AC466}" destId="{2753BD7C-F170-462D-8ED7-37F55D93BEAA}" srcOrd="1" destOrd="0" presId="urn:microsoft.com/office/officeart/2005/8/layout/orgChart1"/>
    <dgm:cxn modelId="{4CE1A3F5-D05F-43B7-8E40-899F2EF2A4C9}" type="presParOf" srcId="{A375031B-77FE-4C40-835C-FCD44D5AC466}" destId="{04DEBEB4-A1A3-439E-9ADF-ACB844FC6CF1}" srcOrd="2" destOrd="0" presId="urn:microsoft.com/office/officeart/2005/8/layout/orgChart1"/>
    <dgm:cxn modelId="{031CA4AF-F457-45C9-83BF-A90D10661BBD}" type="presParOf" srcId="{C6CF74A9-2BFB-44FB-B3AB-2F9934175FE3}" destId="{35100A58-A5C5-4F47-9A92-ADAEE319D241}" srcOrd="10" destOrd="0" presId="urn:microsoft.com/office/officeart/2005/8/layout/orgChart1"/>
    <dgm:cxn modelId="{AC627569-8C73-4385-96D0-65786A6F47ED}" type="presParOf" srcId="{C6CF74A9-2BFB-44FB-B3AB-2F9934175FE3}" destId="{3798846E-2498-478D-808A-27DE362E7DFC}" srcOrd="11" destOrd="0" presId="urn:microsoft.com/office/officeart/2005/8/layout/orgChart1"/>
    <dgm:cxn modelId="{27ED5CB2-93D9-45D5-9548-92BF01D74728}" type="presParOf" srcId="{3798846E-2498-478D-808A-27DE362E7DFC}" destId="{50E501B1-40AA-4A54-968B-26E2A6ADFAB9}" srcOrd="0" destOrd="0" presId="urn:microsoft.com/office/officeart/2005/8/layout/orgChart1"/>
    <dgm:cxn modelId="{BC25641A-D13A-4017-9224-31591C9FCD33}" type="presParOf" srcId="{50E501B1-40AA-4A54-968B-26E2A6ADFAB9}" destId="{A21CC944-27BE-4086-BC95-947CDE6706EB}" srcOrd="0" destOrd="0" presId="urn:microsoft.com/office/officeart/2005/8/layout/orgChart1"/>
    <dgm:cxn modelId="{AFE8BDB9-1A83-450F-8F70-75A9806B6A6E}" type="presParOf" srcId="{50E501B1-40AA-4A54-968B-26E2A6ADFAB9}" destId="{3F697112-C546-4AC8-931B-67E9086F4090}" srcOrd="1" destOrd="0" presId="urn:microsoft.com/office/officeart/2005/8/layout/orgChart1"/>
    <dgm:cxn modelId="{FFFB9D53-17F1-4D1B-A871-3843F34FF31A}" type="presParOf" srcId="{3798846E-2498-478D-808A-27DE362E7DFC}" destId="{9A13BBAF-ABE9-411A-83A9-471D8DBA194F}" srcOrd="1" destOrd="0" presId="urn:microsoft.com/office/officeart/2005/8/layout/orgChart1"/>
    <dgm:cxn modelId="{886E0072-8306-4E64-8228-29940876125A}" type="presParOf" srcId="{3798846E-2498-478D-808A-27DE362E7DFC}" destId="{DE786BA3-1FD7-4651-995C-B035F93D9CBE}" srcOrd="2" destOrd="0" presId="urn:microsoft.com/office/officeart/2005/8/layout/orgChart1"/>
    <dgm:cxn modelId="{A329CF22-E407-4CAC-BA6D-1AFEC1F33320}" type="presParOf" srcId="{45A1C5B0-E6CC-4953-B98A-7604B0FA4CDA}" destId="{EEF8DE78-D66E-44BC-B6EE-DB0F94AAA13E}" srcOrd="2" destOrd="0" presId="urn:microsoft.com/office/officeart/2005/8/layout/orgChart1"/>
    <dgm:cxn modelId="{3ACB29FF-7BA0-412E-AA19-1109388DBE06}" type="presParOf" srcId="{EEF8DE78-D66E-44BC-B6EE-DB0F94AAA13E}" destId="{2821BAA9-EA87-4E0F-95B1-5CA93A688884}" srcOrd="0" destOrd="0" presId="urn:microsoft.com/office/officeart/2005/8/layout/orgChart1"/>
    <dgm:cxn modelId="{B065D698-8466-4C63-868B-93C1EC98A217}" type="presParOf" srcId="{EEF8DE78-D66E-44BC-B6EE-DB0F94AAA13E}" destId="{E6FDEAD2-E316-4845-9801-CB9E9BF06F9A}" srcOrd="1" destOrd="0" presId="urn:microsoft.com/office/officeart/2005/8/layout/orgChart1"/>
    <dgm:cxn modelId="{DDF6F9C7-6E48-490E-9D36-6E9256BE758C}" type="presParOf" srcId="{E6FDEAD2-E316-4845-9801-CB9E9BF06F9A}" destId="{6B8CBC58-D29F-4C02-B3B5-906CFC367E76}" srcOrd="0" destOrd="0" presId="urn:microsoft.com/office/officeart/2005/8/layout/orgChart1"/>
    <dgm:cxn modelId="{9DD1490D-5AA0-487C-B5A0-E63DB88FAF9A}" type="presParOf" srcId="{6B8CBC58-D29F-4C02-B3B5-906CFC367E76}" destId="{4B26C815-5E19-4EBC-B488-188E49768E95}" srcOrd="0" destOrd="0" presId="urn:microsoft.com/office/officeart/2005/8/layout/orgChart1"/>
    <dgm:cxn modelId="{A2EF610C-564D-4192-8943-316CFADF20DD}" type="presParOf" srcId="{6B8CBC58-D29F-4C02-B3B5-906CFC367E76}" destId="{ECA99D91-32BA-4AF9-855B-31A5F73583BE}" srcOrd="1" destOrd="0" presId="urn:microsoft.com/office/officeart/2005/8/layout/orgChart1"/>
    <dgm:cxn modelId="{99AD2868-275E-4608-B798-A1D65F75C209}" type="presParOf" srcId="{E6FDEAD2-E316-4845-9801-CB9E9BF06F9A}" destId="{9544620E-E126-4511-8D44-A448B5E56F43}" srcOrd="1" destOrd="0" presId="urn:microsoft.com/office/officeart/2005/8/layout/orgChart1"/>
    <dgm:cxn modelId="{5CB26982-C024-456C-8F4B-EFCA670F6B5B}" type="presParOf" srcId="{E6FDEAD2-E316-4845-9801-CB9E9BF06F9A}" destId="{17B6BA1A-1A93-4368-932F-439DA0FFB884}" srcOrd="2" destOrd="0" presId="urn:microsoft.com/office/officeart/2005/8/layout/orgChart1"/>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21BAA9-EA87-4E0F-95B1-5CA93A688884}">
      <dsp:nvSpPr>
        <dsp:cNvPr id="0" name=""/>
        <dsp:cNvSpPr/>
      </dsp:nvSpPr>
      <dsp:spPr>
        <a:xfrm>
          <a:off x="5261511" y="1626581"/>
          <a:ext cx="139491" cy="611107"/>
        </a:xfrm>
        <a:custGeom>
          <a:avLst/>
          <a:gdLst/>
          <a:ahLst/>
          <a:cxnLst/>
          <a:rect l="0" t="0" r="0" b="0"/>
          <a:pathLst>
            <a:path>
              <a:moveTo>
                <a:pt x="139491" y="0"/>
              </a:moveTo>
              <a:lnTo>
                <a:pt x="139491" y="611107"/>
              </a:lnTo>
              <a:lnTo>
                <a:pt x="0" y="611107"/>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5100A58-A5C5-4F47-9A92-ADAEE319D241}">
      <dsp:nvSpPr>
        <dsp:cNvPr id="0" name=""/>
        <dsp:cNvSpPr/>
      </dsp:nvSpPr>
      <dsp:spPr>
        <a:xfrm>
          <a:off x="5401003" y="1626581"/>
          <a:ext cx="4731789" cy="1222214"/>
        </a:xfrm>
        <a:custGeom>
          <a:avLst/>
          <a:gdLst/>
          <a:ahLst/>
          <a:cxnLst/>
          <a:rect l="0" t="0" r="0" b="0"/>
          <a:pathLst>
            <a:path>
              <a:moveTo>
                <a:pt x="0" y="0"/>
              </a:moveTo>
              <a:lnTo>
                <a:pt x="0" y="1082722"/>
              </a:lnTo>
              <a:lnTo>
                <a:pt x="4731789" y="1082722"/>
              </a:lnTo>
              <a:lnTo>
                <a:pt x="4731789" y="122221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004C542-E15A-4623-B713-BCB4F1A8CD37}">
      <dsp:nvSpPr>
        <dsp:cNvPr id="0" name=""/>
        <dsp:cNvSpPr/>
      </dsp:nvSpPr>
      <dsp:spPr>
        <a:xfrm>
          <a:off x="5401003" y="1626581"/>
          <a:ext cx="3124311" cy="1222214"/>
        </a:xfrm>
        <a:custGeom>
          <a:avLst/>
          <a:gdLst/>
          <a:ahLst/>
          <a:cxnLst/>
          <a:rect l="0" t="0" r="0" b="0"/>
          <a:pathLst>
            <a:path>
              <a:moveTo>
                <a:pt x="0" y="0"/>
              </a:moveTo>
              <a:lnTo>
                <a:pt x="0" y="1082722"/>
              </a:lnTo>
              <a:lnTo>
                <a:pt x="3124311" y="1082722"/>
              </a:lnTo>
              <a:lnTo>
                <a:pt x="3124311" y="122221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2AB533F-BC9F-4A0D-9CE0-D032CAF74B4B}">
      <dsp:nvSpPr>
        <dsp:cNvPr id="0" name=""/>
        <dsp:cNvSpPr/>
      </dsp:nvSpPr>
      <dsp:spPr>
        <a:xfrm>
          <a:off x="5401003" y="1626581"/>
          <a:ext cx="1171406" cy="1222214"/>
        </a:xfrm>
        <a:custGeom>
          <a:avLst/>
          <a:gdLst/>
          <a:ahLst/>
          <a:cxnLst/>
          <a:rect l="0" t="0" r="0" b="0"/>
          <a:pathLst>
            <a:path>
              <a:moveTo>
                <a:pt x="0" y="0"/>
              </a:moveTo>
              <a:lnTo>
                <a:pt x="0" y="1082722"/>
              </a:lnTo>
              <a:lnTo>
                <a:pt x="1171406" y="1082722"/>
              </a:lnTo>
              <a:lnTo>
                <a:pt x="1171406" y="122221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E18D87-74AF-4E53-A629-A7BE066C2F75}">
      <dsp:nvSpPr>
        <dsp:cNvPr id="0" name=""/>
        <dsp:cNvSpPr/>
      </dsp:nvSpPr>
      <dsp:spPr>
        <a:xfrm>
          <a:off x="3426304" y="3649930"/>
          <a:ext cx="309574" cy="723733"/>
        </a:xfrm>
        <a:custGeom>
          <a:avLst/>
          <a:gdLst/>
          <a:ahLst/>
          <a:cxnLst/>
          <a:rect l="0" t="0" r="0" b="0"/>
          <a:pathLst>
            <a:path>
              <a:moveTo>
                <a:pt x="0" y="0"/>
              </a:moveTo>
              <a:lnTo>
                <a:pt x="0" y="723733"/>
              </a:lnTo>
              <a:lnTo>
                <a:pt x="309574" y="723733"/>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D72E9C-9A40-4C1B-B8C7-FDFD7CC9A2F3}">
      <dsp:nvSpPr>
        <dsp:cNvPr id="0" name=""/>
        <dsp:cNvSpPr/>
      </dsp:nvSpPr>
      <dsp:spPr>
        <a:xfrm>
          <a:off x="4251835" y="1626581"/>
          <a:ext cx="1149167" cy="1222214"/>
        </a:xfrm>
        <a:custGeom>
          <a:avLst/>
          <a:gdLst/>
          <a:ahLst/>
          <a:cxnLst/>
          <a:rect l="0" t="0" r="0" b="0"/>
          <a:pathLst>
            <a:path>
              <a:moveTo>
                <a:pt x="1149167" y="0"/>
              </a:moveTo>
              <a:lnTo>
                <a:pt x="1149167" y="1082722"/>
              </a:lnTo>
              <a:lnTo>
                <a:pt x="0" y="1082722"/>
              </a:lnTo>
              <a:lnTo>
                <a:pt x="0" y="122221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56792D-BFEA-43F8-BDF3-B831390BFE8A}">
      <dsp:nvSpPr>
        <dsp:cNvPr id="0" name=""/>
        <dsp:cNvSpPr/>
      </dsp:nvSpPr>
      <dsp:spPr>
        <a:xfrm>
          <a:off x="1745293" y="3513042"/>
          <a:ext cx="199274" cy="763159"/>
        </a:xfrm>
        <a:custGeom>
          <a:avLst/>
          <a:gdLst/>
          <a:ahLst/>
          <a:cxnLst/>
          <a:rect l="0" t="0" r="0" b="0"/>
          <a:pathLst>
            <a:path>
              <a:moveTo>
                <a:pt x="0" y="0"/>
              </a:moveTo>
              <a:lnTo>
                <a:pt x="0" y="763159"/>
              </a:lnTo>
              <a:lnTo>
                <a:pt x="199274" y="763159"/>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3CDDCE-9C53-4410-AB94-4106F85C2215}">
      <dsp:nvSpPr>
        <dsp:cNvPr id="0" name=""/>
        <dsp:cNvSpPr/>
      </dsp:nvSpPr>
      <dsp:spPr>
        <a:xfrm>
          <a:off x="2276691" y="1626581"/>
          <a:ext cx="3124311" cy="1222214"/>
        </a:xfrm>
        <a:custGeom>
          <a:avLst/>
          <a:gdLst/>
          <a:ahLst/>
          <a:cxnLst/>
          <a:rect l="0" t="0" r="0" b="0"/>
          <a:pathLst>
            <a:path>
              <a:moveTo>
                <a:pt x="3124311" y="0"/>
              </a:moveTo>
              <a:lnTo>
                <a:pt x="3124311" y="1082722"/>
              </a:lnTo>
              <a:lnTo>
                <a:pt x="0" y="1082722"/>
              </a:lnTo>
              <a:lnTo>
                <a:pt x="0" y="122221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449E1D2-17DA-4574-8067-1FA0700C6B6A}">
      <dsp:nvSpPr>
        <dsp:cNvPr id="0" name=""/>
        <dsp:cNvSpPr/>
      </dsp:nvSpPr>
      <dsp:spPr>
        <a:xfrm>
          <a:off x="669213" y="1626581"/>
          <a:ext cx="4731789" cy="1222214"/>
        </a:xfrm>
        <a:custGeom>
          <a:avLst/>
          <a:gdLst/>
          <a:ahLst/>
          <a:cxnLst/>
          <a:rect l="0" t="0" r="0" b="0"/>
          <a:pathLst>
            <a:path>
              <a:moveTo>
                <a:pt x="4731789" y="0"/>
              </a:moveTo>
              <a:lnTo>
                <a:pt x="4731789" y="1082722"/>
              </a:lnTo>
              <a:lnTo>
                <a:pt x="0" y="1082722"/>
              </a:lnTo>
              <a:lnTo>
                <a:pt x="0" y="1222214"/>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6378C5A-9E5A-4326-9A15-9ABAA0D0A0A8}">
      <dsp:nvSpPr>
        <dsp:cNvPr id="0" name=""/>
        <dsp:cNvSpPr/>
      </dsp:nvSpPr>
      <dsp:spPr>
        <a:xfrm>
          <a:off x="4446154" y="600253"/>
          <a:ext cx="1909696" cy="1026327"/>
        </a:xfrm>
        <a:prstGeom prst="rect">
          <a:avLst/>
        </a:prstGeom>
        <a:solidFill>
          <a:srgbClr val="00A1E4">
            <a:alpha val="77000"/>
          </a:srgb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APAC General Assembly (GA)</a:t>
          </a:r>
        </a:p>
      </dsp:txBody>
      <dsp:txXfrm>
        <a:off x="4446154" y="600253"/>
        <a:ext cx="1909696" cy="1026327"/>
      </dsp:txXfrm>
    </dsp:sp>
    <dsp:sp modelId="{259B9F15-2400-4563-AE0D-DDF363EBFCBF}">
      <dsp:nvSpPr>
        <dsp:cNvPr id="0" name=""/>
        <dsp:cNvSpPr/>
      </dsp:nvSpPr>
      <dsp:spPr>
        <a:xfrm>
          <a:off x="4966" y="2848795"/>
          <a:ext cx="1328493" cy="664246"/>
        </a:xfrm>
        <a:prstGeom prst="rect">
          <a:avLst/>
        </a:prstGeom>
        <a:solidFill>
          <a:srgbClr val="9AD5F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Executive Committee (EC)</a:t>
          </a:r>
        </a:p>
      </dsp:txBody>
      <dsp:txXfrm>
        <a:off x="4966" y="2848795"/>
        <a:ext cx="1328493" cy="664246"/>
      </dsp:txXfrm>
    </dsp:sp>
    <dsp:sp modelId="{CCE80186-7019-4573-A256-AB855F667B00}">
      <dsp:nvSpPr>
        <dsp:cNvPr id="0" name=""/>
        <dsp:cNvSpPr/>
      </dsp:nvSpPr>
      <dsp:spPr>
        <a:xfrm>
          <a:off x="1612444" y="2848795"/>
          <a:ext cx="1328493" cy="664246"/>
        </a:xfrm>
        <a:prstGeom prst="rect">
          <a:avLst/>
        </a:prstGeom>
        <a:solidFill>
          <a:srgbClr val="9AD5F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MRA Council</a:t>
          </a:r>
        </a:p>
      </dsp:txBody>
      <dsp:txXfrm>
        <a:off x="1612444" y="2848795"/>
        <a:ext cx="1328493" cy="664246"/>
      </dsp:txXfrm>
    </dsp:sp>
    <dsp:sp modelId="{F2DB1D8C-EC07-4554-965C-3C92E1574906}">
      <dsp:nvSpPr>
        <dsp:cNvPr id="0" name=""/>
        <dsp:cNvSpPr/>
      </dsp:nvSpPr>
      <dsp:spPr>
        <a:xfrm>
          <a:off x="1944567" y="3792026"/>
          <a:ext cx="1328493" cy="968352"/>
        </a:xfrm>
        <a:prstGeom prst="rect">
          <a:avLst/>
        </a:prstGeom>
        <a:solidFill>
          <a:srgbClr val="01958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MRA Management Committee (MRAMC)</a:t>
          </a:r>
        </a:p>
      </dsp:txBody>
      <dsp:txXfrm>
        <a:off x="1944567" y="3792026"/>
        <a:ext cx="1328493" cy="968352"/>
      </dsp:txXfrm>
    </dsp:sp>
    <dsp:sp modelId="{5A6F5A5E-D8D0-4BE8-BF6C-A9E58358A653}">
      <dsp:nvSpPr>
        <dsp:cNvPr id="0" name=""/>
        <dsp:cNvSpPr/>
      </dsp:nvSpPr>
      <dsp:spPr>
        <a:xfrm>
          <a:off x="3219921" y="2848795"/>
          <a:ext cx="2063828" cy="801134"/>
        </a:xfrm>
        <a:prstGeom prst="rect">
          <a:avLst/>
        </a:prstGeom>
        <a:solidFill>
          <a:srgbClr val="9AD5F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Technical Committee (TC) 1 </a:t>
          </a:r>
          <a:r>
            <a:rPr lang="en-US" sz="1400" b="1" kern="1200" dirty="0">
              <a:solidFill>
                <a:schemeClr val="tx2"/>
              </a:solidFill>
            </a:rPr>
            <a:t>Laboratories, Inspection, Reference Materials, Proficiency Testing</a:t>
          </a:r>
        </a:p>
      </dsp:txBody>
      <dsp:txXfrm>
        <a:off x="3219921" y="2848795"/>
        <a:ext cx="2063828" cy="801134"/>
      </dsp:txXfrm>
    </dsp:sp>
    <dsp:sp modelId="{4043600B-0C1E-47F3-908A-9DE9457D0477}">
      <dsp:nvSpPr>
        <dsp:cNvPr id="0" name=""/>
        <dsp:cNvSpPr/>
      </dsp:nvSpPr>
      <dsp:spPr>
        <a:xfrm>
          <a:off x="3735878" y="3928914"/>
          <a:ext cx="1643771" cy="889499"/>
        </a:xfrm>
        <a:prstGeom prst="rect">
          <a:avLst/>
        </a:prstGeom>
        <a:solidFill>
          <a:srgbClr val="01958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Subcommittee on Proficiency testing</a:t>
          </a:r>
        </a:p>
      </dsp:txBody>
      <dsp:txXfrm>
        <a:off x="3735878" y="3928914"/>
        <a:ext cx="1643771" cy="889499"/>
      </dsp:txXfrm>
    </dsp:sp>
    <dsp:sp modelId="{41FC1924-F465-48FC-8BA1-8A56E32D47C7}">
      <dsp:nvSpPr>
        <dsp:cNvPr id="0" name=""/>
        <dsp:cNvSpPr/>
      </dsp:nvSpPr>
      <dsp:spPr>
        <a:xfrm>
          <a:off x="5562733" y="2848795"/>
          <a:ext cx="2019350" cy="664246"/>
        </a:xfrm>
        <a:prstGeom prst="rect">
          <a:avLst/>
        </a:prstGeom>
        <a:solidFill>
          <a:srgbClr val="9AD5F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Technical Committee (TC) 2 </a:t>
          </a:r>
          <a:r>
            <a:rPr lang="en-US" sz="1400" b="1" kern="1200" dirty="0">
              <a:solidFill>
                <a:schemeClr val="tx2"/>
              </a:solidFill>
            </a:rPr>
            <a:t>Certification, Validation and Verification</a:t>
          </a:r>
        </a:p>
      </dsp:txBody>
      <dsp:txXfrm>
        <a:off x="5562733" y="2848795"/>
        <a:ext cx="2019350" cy="664246"/>
      </dsp:txXfrm>
    </dsp:sp>
    <dsp:sp modelId="{3EC49C43-614D-4733-9797-6D10DA0B9677}">
      <dsp:nvSpPr>
        <dsp:cNvPr id="0" name=""/>
        <dsp:cNvSpPr/>
      </dsp:nvSpPr>
      <dsp:spPr>
        <a:xfrm>
          <a:off x="7861067" y="2848795"/>
          <a:ext cx="1328493" cy="664246"/>
        </a:xfrm>
        <a:prstGeom prst="rect">
          <a:avLst/>
        </a:prstGeom>
        <a:solidFill>
          <a:srgbClr val="9AD5F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Capacity building Committee (CBC)</a:t>
          </a:r>
        </a:p>
      </dsp:txBody>
      <dsp:txXfrm>
        <a:off x="7861067" y="2848795"/>
        <a:ext cx="1328493" cy="664246"/>
      </dsp:txXfrm>
    </dsp:sp>
    <dsp:sp modelId="{A21CC944-27BE-4086-BC95-947CDE6706EB}">
      <dsp:nvSpPr>
        <dsp:cNvPr id="0" name=""/>
        <dsp:cNvSpPr/>
      </dsp:nvSpPr>
      <dsp:spPr>
        <a:xfrm>
          <a:off x="9468545" y="2848795"/>
          <a:ext cx="1328493" cy="664246"/>
        </a:xfrm>
        <a:prstGeom prst="rect">
          <a:avLst/>
        </a:prstGeom>
        <a:solidFill>
          <a:srgbClr val="9AD5F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solidFill>
                <a:schemeClr val="tx1"/>
              </a:solidFill>
            </a:rPr>
            <a:t>Communication and Promotion Committee (CPC)</a:t>
          </a:r>
        </a:p>
      </dsp:txBody>
      <dsp:txXfrm>
        <a:off x="9468545" y="2848795"/>
        <a:ext cx="1328493" cy="664246"/>
      </dsp:txXfrm>
    </dsp:sp>
    <dsp:sp modelId="{4B26C815-5E19-4EBC-B488-188E49768E95}">
      <dsp:nvSpPr>
        <dsp:cNvPr id="0" name=""/>
        <dsp:cNvSpPr/>
      </dsp:nvSpPr>
      <dsp:spPr>
        <a:xfrm>
          <a:off x="3933017" y="1905564"/>
          <a:ext cx="1328493" cy="664246"/>
        </a:xfrm>
        <a:prstGeom prst="rect">
          <a:avLst/>
        </a:prstGeom>
        <a:solidFill>
          <a:srgbClr val="005AAB">
            <a:alpha val="61000"/>
          </a:srgbClr>
        </a:solidFill>
        <a:ln w="12700" cap="flat" cmpd="sng" algn="ctr">
          <a:solidFill>
            <a:schemeClr val="l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n-US" sz="1400" b="1" kern="1200" dirty="0"/>
            <a:t>APAC Secretariat</a:t>
          </a:r>
        </a:p>
      </dsp:txBody>
      <dsp:txXfrm>
        <a:off x="3933017" y="1905564"/>
        <a:ext cx="1328493" cy="66424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33F85F-0DB5-4580-8104-08BEDD183F88}" type="datetimeFigureOut">
              <a:rPr lang="en-US" smtClean="0"/>
              <a:pPr/>
              <a:t>5/10/2021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E55AB1-C7DD-4C07-9662-18587049DFAC}" type="slidenum">
              <a:rPr lang="en-US" smtClean="0"/>
              <a:pPr/>
              <a:t>‹#›</a:t>
            </a:fld>
            <a:endParaRPr lang="en-US" dirty="0"/>
          </a:p>
        </p:txBody>
      </p:sp>
    </p:spTree>
    <p:extLst>
      <p:ext uri="{BB962C8B-B14F-4D97-AF65-F5344CB8AC3E}">
        <p14:creationId xmlns:p14="http://schemas.microsoft.com/office/powerpoint/2010/main" val="3419116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Scope of accreditation is the specific conformity assessment activities for which accreditation is sought or has been granted. A scope of accreditation for a testing laboratory may identify the specific tests or types of tests; an inspection scope may identify the type of inspections, etc. </a:t>
            </a:r>
          </a:p>
          <a:p>
            <a:endParaRPr lang="en-US" dirty="0"/>
          </a:p>
          <a:p>
            <a:r>
              <a:rPr lang="en-US" dirty="0"/>
              <a:t>There may be more scopes and certificates than accredited bodies within APAC because an accredited organization may hold more than one accreditation in several conformity assessment types. </a:t>
            </a:r>
          </a:p>
          <a:p>
            <a:endParaRPr lang="en-US" dirty="0"/>
          </a:p>
          <a:p>
            <a:endParaRPr lang="en-US" dirty="0"/>
          </a:p>
        </p:txBody>
      </p:sp>
      <p:sp>
        <p:nvSpPr>
          <p:cNvPr id="4" name="Slide Number Placeholder 3"/>
          <p:cNvSpPr>
            <a:spLocks noGrp="1"/>
          </p:cNvSpPr>
          <p:nvPr>
            <p:ph type="sldNum" sz="quarter" idx="5"/>
          </p:nvPr>
        </p:nvSpPr>
        <p:spPr/>
        <p:txBody>
          <a:bodyPr/>
          <a:lstStyle/>
          <a:p>
            <a:fld id="{85E55AB1-C7DD-4C07-9662-18587049DFAC}" type="slidenum">
              <a:rPr lang="en-US" smtClean="0"/>
              <a:pPr/>
              <a:t>8</a:t>
            </a:fld>
            <a:endParaRPr lang="en-US" dirty="0"/>
          </a:p>
        </p:txBody>
      </p:sp>
    </p:spTree>
    <p:extLst>
      <p:ext uri="{BB962C8B-B14F-4D97-AF65-F5344CB8AC3E}">
        <p14:creationId xmlns:p14="http://schemas.microsoft.com/office/powerpoint/2010/main" val="1190067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Arial" panose="020B0604020202020204" pitchFamily="34" charset="0"/>
                <a:cs typeface="Arial" panose="020B0604020202020204" pitchFamily="34" charset="0"/>
              </a:rPr>
              <a:t>The APAC MRA </a:t>
            </a:r>
            <a:r>
              <a:rPr lang="en-US" sz="1200" b="1" dirty="0">
                <a:latin typeface="Arial" panose="020B0604020202020204" pitchFamily="34" charset="0"/>
                <a:cs typeface="Arial" panose="020B0604020202020204" pitchFamily="34" charset="0"/>
              </a:rPr>
              <a:t>is based on the results of an intensive evaluation of each accreditation body done in accordance with procedures detailed in the relevant APAC publications. Each APAC MRA signatory has demonstrated conformity with the international standard for accreditation bodies, ISO/IEC 17011, and its accredited facilities are in conformity with one or more of the following conformity assessment body standards:</a:t>
            </a:r>
          </a:p>
          <a:p>
            <a:endParaRPr lang="en-US" dirty="0"/>
          </a:p>
        </p:txBody>
      </p:sp>
      <p:sp>
        <p:nvSpPr>
          <p:cNvPr id="4" name="Slide Number Placeholder 3"/>
          <p:cNvSpPr>
            <a:spLocks noGrp="1"/>
          </p:cNvSpPr>
          <p:nvPr>
            <p:ph type="sldNum" sz="quarter" idx="5"/>
          </p:nvPr>
        </p:nvSpPr>
        <p:spPr/>
        <p:txBody>
          <a:bodyPr/>
          <a:lstStyle/>
          <a:p>
            <a:fld id="{85E55AB1-C7DD-4C07-9662-18587049DFAC}" type="slidenum">
              <a:rPr lang="en-US" smtClean="0"/>
              <a:pPr/>
              <a:t>9</a:t>
            </a:fld>
            <a:endParaRPr lang="en-US" dirty="0"/>
          </a:p>
        </p:txBody>
      </p:sp>
    </p:spTree>
    <p:extLst>
      <p:ext uri="{BB962C8B-B14F-4D97-AF65-F5344CB8AC3E}">
        <p14:creationId xmlns:p14="http://schemas.microsoft.com/office/powerpoint/2010/main" val="33240870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8" name="Picture Placeholder 27">
            <a:extLst>
              <a:ext uri="{FF2B5EF4-FFF2-40B4-BE49-F238E27FC236}">
                <a16:creationId xmlns:a16="http://schemas.microsoft.com/office/drawing/2014/main" id="{29C8FEFA-D413-4929-BA87-6E311E557235}"/>
              </a:ext>
            </a:extLst>
          </p:cNvPr>
          <p:cNvSpPr>
            <a:spLocks noGrp="1"/>
          </p:cNvSpPr>
          <p:nvPr>
            <p:ph type="pic" sz="quarter" idx="10"/>
          </p:nvPr>
        </p:nvSpPr>
        <p:spPr>
          <a:xfrm>
            <a:off x="3295650" y="1143000"/>
            <a:ext cx="5410200" cy="4924425"/>
          </a:xfrm>
          <a:custGeom>
            <a:avLst/>
            <a:gdLst>
              <a:gd name="connsiteX0" fmla="*/ 1743075 w 3486150"/>
              <a:gd name="connsiteY0" fmla="*/ 0 h 3467100"/>
              <a:gd name="connsiteX1" fmla="*/ 3486150 w 3486150"/>
              <a:gd name="connsiteY1" fmla="*/ 1733550 h 3467100"/>
              <a:gd name="connsiteX2" fmla="*/ 1743075 w 3486150"/>
              <a:gd name="connsiteY2" fmla="*/ 3467100 h 3467100"/>
              <a:gd name="connsiteX3" fmla="*/ 0 w 3486150"/>
              <a:gd name="connsiteY3" fmla="*/ 1733550 h 3467100"/>
            </a:gdLst>
            <a:ahLst/>
            <a:cxnLst>
              <a:cxn ang="0">
                <a:pos x="connsiteX0" y="connsiteY0"/>
              </a:cxn>
              <a:cxn ang="0">
                <a:pos x="connsiteX1" y="connsiteY1"/>
              </a:cxn>
              <a:cxn ang="0">
                <a:pos x="connsiteX2" y="connsiteY2"/>
              </a:cxn>
              <a:cxn ang="0">
                <a:pos x="connsiteX3" y="connsiteY3"/>
              </a:cxn>
            </a:cxnLst>
            <a:rect l="l" t="t" r="r" b="b"/>
            <a:pathLst>
              <a:path w="3486150" h="3467100">
                <a:moveTo>
                  <a:pt x="1743075" y="0"/>
                </a:moveTo>
                <a:lnTo>
                  <a:pt x="3486150" y="1733550"/>
                </a:lnTo>
                <a:lnTo>
                  <a:pt x="1743075" y="3467100"/>
                </a:lnTo>
                <a:lnTo>
                  <a:pt x="0" y="1733550"/>
                </a:lnTo>
                <a:close/>
              </a:path>
            </a:pathLst>
          </a:custGeom>
        </p:spPr>
        <p:txBody>
          <a:bodyPr wrap="square">
            <a:noAutofit/>
          </a:bodyPr>
          <a:lstStyle>
            <a:lvl1pPr marL="0" indent="0">
              <a:buNone/>
              <a:defRPr/>
            </a:lvl1pPr>
          </a:lstStyle>
          <a:p>
            <a:endParaRPr lang="en-US" dirty="0"/>
          </a:p>
        </p:txBody>
      </p:sp>
    </p:spTree>
    <p:extLst>
      <p:ext uri="{BB962C8B-B14F-4D97-AF65-F5344CB8AC3E}">
        <p14:creationId xmlns:p14="http://schemas.microsoft.com/office/powerpoint/2010/main" val="978496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C7348199-A23A-4CBA-B9C9-B214B5736047}"/>
              </a:ext>
            </a:extLst>
          </p:cNvPr>
          <p:cNvSpPr>
            <a:spLocks noGrp="1"/>
          </p:cNvSpPr>
          <p:nvPr>
            <p:ph type="pic" sz="quarter" idx="10"/>
          </p:nvPr>
        </p:nvSpPr>
        <p:spPr>
          <a:xfrm>
            <a:off x="0" y="0"/>
            <a:ext cx="12192000" cy="4964113"/>
          </a:xfrm>
        </p:spPr>
        <p:txBody>
          <a:bodyPr/>
          <a:lstStyle/>
          <a:p>
            <a:endParaRPr lang="en-US" dirty="0"/>
          </a:p>
        </p:txBody>
      </p:sp>
    </p:spTree>
    <p:extLst>
      <p:ext uri="{BB962C8B-B14F-4D97-AF65-F5344CB8AC3E}">
        <p14:creationId xmlns:p14="http://schemas.microsoft.com/office/powerpoint/2010/main" val="4161855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EBAB4-DE99-4664-B141-AC16A38614F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C14BB5-4E99-48A0-9E5A-3F5BFA399BB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E59D60F-D9CD-4E6C-ADDD-B392263648A7}"/>
              </a:ext>
            </a:extLst>
          </p:cNvPr>
          <p:cNvSpPr>
            <a:spLocks noGrp="1"/>
          </p:cNvSpPr>
          <p:nvPr>
            <p:ph type="dt" sz="half" idx="10"/>
          </p:nvPr>
        </p:nvSpPr>
        <p:spPr/>
        <p:txBody>
          <a:bodyPr/>
          <a:lstStyle/>
          <a:p>
            <a:fld id="{4147E5F5-67A1-49CE-8177-DC46884A4B8E}" type="datetimeFigureOut">
              <a:rPr lang="en-US" smtClean="0"/>
              <a:pPr/>
              <a:t>5/10/2021</a:t>
            </a:fld>
            <a:endParaRPr lang="en-US" dirty="0"/>
          </a:p>
        </p:txBody>
      </p:sp>
      <p:sp>
        <p:nvSpPr>
          <p:cNvPr id="5" name="Footer Placeholder 4">
            <a:extLst>
              <a:ext uri="{FF2B5EF4-FFF2-40B4-BE49-F238E27FC236}">
                <a16:creationId xmlns:a16="http://schemas.microsoft.com/office/drawing/2014/main" id="{3D76F29C-61B3-43E1-BA56-D9F95615B2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B4DDFB5-3E29-48A0-B85B-A4544134A1E7}"/>
              </a:ext>
            </a:extLst>
          </p:cNvPr>
          <p:cNvSpPr>
            <a:spLocks noGrp="1"/>
          </p:cNvSpPr>
          <p:nvPr>
            <p:ph type="sldNum" sz="quarter" idx="12"/>
          </p:nvPr>
        </p:nvSpPr>
        <p:spPr/>
        <p:txBody>
          <a:bodyPr/>
          <a:lstStyle/>
          <a:p>
            <a:fld id="{B38CC74D-52CF-4388-B178-806FE59D8851}" type="slidenum">
              <a:rPr lang="en-US" smtClean="0"/>
              <a:pPr/>
              <a:t>‹#›</a:t>
            </a:fld>
            <a:endParaRPr lang="en-US" dirty="0"/>
          </a:p>
        </p:txBody>
      </p:sp>
    </p:spTree>
    <p:extLst>
      <p:ext uri="{BB962C8B-B14F-4D97-AF65-F5344CB8AC3E}">
        <p14:creationId xmlns:p14="http://schemas.microsoft.com/office/powerpoint/2010/main" val="3385788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4B6F8-20A0-44DF-96CE-2AB7B93105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76A97E-241D-47EA-88C4-BDB4AF465DF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78912E-6E64-4891-94F4-2B574B3812B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B264EF-5139-4103-95B8-9629FC425565}"/>
              </a:ext>
            </a:extLst>
          </p:cNvPr>
          <p:cNvSpPr>
            <a:spLocks noGrp="1"/>
          </p:cNvSpPr>
          <p:nvPr>
            <p:ph type="dt" sz="half" idx="10"/>
          </p:nvPr>
        </p:nvSpPr>
        <p:spPr/>
        <p:txBody>
          <a:bodyPr/>
          <a:lstStyle/>
          <a:p>
            <a:fld id="{4147E5F5-67A1-49CE-8177-DC46884A4B8E}" type="datetimeFigureOut">
              <a:rPr lang="en-US" smtClean="0"/>
              <a:pPr/>
              <a:t>5/10/2021</a:t>
            </a:fld>
            <a:endParaRPr lang="en-US" dirty="0"/>
          </a:p>
        </p:txBody>
      </p:sp>
      <p:sp>
        <p:nvSpPr>
          <p:cNvPr id="6" name="Footer Placeholder 5">
            <a:extLst>
              <a:ext uri="{FF2B5EF4-FFF2-40B4-BE49-F238E27FC236}">
                <a16:creationId xmlns:a16="http://schemas.microsoft.com/office/drawing/2014/main" id="{7D2CDF13-DBA9-4480-93E3-FA41E2A455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F7D127E-BB62-432A-9F12-619472F6C30D}"/>
              </a:ext>
            </a:extLst>
          </p:cNvPr>
          <p:cNvSpPr>
            <a:spLocks noGrp="1"/>
          </p:cNvSpPr>
          <p:nvPr>
            <p:ph type="sldNum" sz="quarter" idx="12"/>
          </p:nvPr>
        </p:nvSpPr>
        <p:spPr/>
        <p:txBody>
          <a:bodyPr/>
          <a:lstStyle/>
          <a:p>
            <a:fld id="{B38CC74D-52CF-4388-B178-806FE59D8851}" type="slidenum">
              <a:rPr lang="en-US" smtClean="0"/>
              <a:pPr/>
              <a:t>‹#›</a:t>
            </a:fld>
            <a:endParaRPr lang="en-US" dirty="0"/>
          </a:p>
        </p:txBody>
      </p:sp>
    </p:spTree>
    <p:extLst>
      <p:ext uri="{BB962C8B-B14F-4D97-AF65-F5344CB8AC3E}">
        <p14:creationId xmlns:p14="http://schemas.microsoft.com/office/powerpoint/2010/main" val="1119640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EA263-7C12-4125-BF9E-97AE29031F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988D38-7F02-46AC-9C87-136E62372F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5A94960-36ED-4FC2-A8DD-C77DB04BD0D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2B9703D-AC1F-4991-911D-F9F610348F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720843D-A47C-4DD7-BFE4-FA45B803C616}"/>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C772C2-1C73-427E-A2EE-74B0F0E98B9F}"/>
              </a:ext>
            </a:extLst>
          </p:cNvPr>
          <p:cNvSpPr>
            <a:spLocks noGrp="1"/>
          </p:cNvSpPr>
          <p:nvPr>
            <p:ph type="dt" sz="half" idx="10"/>
          </p:nvPr>
        </p:nvSpPr>
        <p:spPr/>
        <p:txBody>
          <a:bodyPr/>
          <a:lstStyle/>
          <a:p>
            <a:fld id="{4147E5F5-67A1-49CE-8177-DC46884A4B8E}" type="datetimeFigureOut">
              <a:rPr lang="en-US" smtClean="0"/>
              <a:pPr/>
              <a:t>5/10/2021</a:t>
            </a:fld>
            <a:endParaRPr lang="en-US" dirty="0"/>
          </a:p>
        </p:txBody>
      </p:sp>
      <p:sp>
        <p:nvSpPr>
          <p:cNvPr id="8" name="Footer Placeholder 7">
            <a:extLst>
              <a:ext uri="{FF2B5EF4-FFF2-40B4-BE49-F238E27FC236}">
                <a16:creationId xmlns:a16="http://schemas.microsoft.com/office/drawing/2014/main" id="{7A77FA51-5E83-4CE4-80FE-7C93C6FF41B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D3BBABEF-ED90-498A-A841-B677227BA0CC}"/>
              </a:ext>
            </a:extLst>
          </p:cNvPr>
          <p:cNvSpPr>
            <a:spLocks noGrp="1"/>
          </p:cNvSpPr>
          <p:nvPr>
            <p:ph type="sldNum" sz="quarter" idx="12"/>
          </p:nvPr>
        </p:nvSpPr>
        <p:spPr/>
        <p:txBody>
          <a:bodyPr/>
          <a:lstStyle/>
          <a:p>
            <a:fld id="{B38CC74D-52CF-4388-B178-806FE59D8851}" type="slidenum">
              <a:rPr lang="en-US" smtClean="0"/>
              <a:pPr/>
              <a:t>‹#›</a:t>
            </a:fld>
            <a:endParaRPr lang="en-US" dirty="0"/>
          </a:p>
        </p:txBody>
      </p:sp>
    </p:spTree>
    <p:extLst>
      <p:ext uri="{BB962C8B-B14F-4D97-AF65-F5344CB8AC3E}">
        <p14:creationId xmlns:p14="http://schemas.microsoft.com/office/powerpoint/2010/main" val="4168019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FB1DBC5-2D61-4371-9ED3-1781ED60A1EC}"/>
              </a:ext>
            </a:extLst>
          </p:cNvPr>
          <p:cNvSpPr>
            <a:spLocks noGrp="1"/>
          </p:cNvSpPr>
          <p:nvPr>
            <p:ph type="pic" sz="quarter" idx="10"/>
          </p:nvPr>
        </p:nvSpPr>
        <p:spPr>
          <a:xfrm>
            <a:off x="0" y="1828800"/>
            <a:ext cx="12192000" cy="5029200"/>
          </a:xfrm>
        </p:spPr>
        <p:txBody>
          <a:bodyPr/>
          <a:lstStyle/>
          <a:p>
            <a:endParaRPr lang="en-US" dirty="0"/>
          </a:p>
        </p:txBody>
      </p:sp>
    </p:spTree>
    <p:extLst>
      <p:ext uri="{BB962C8B-B14F-4D97-AF65-F5344CB8AC3E}">
        <p14:creationId xmlns:p14="http://schemas.microsoft.com/office/powerpoint/2010/main" val="3662836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82496DA8-0C16-4376-A372-94E9F5824B8B}"/>
              </a:ext>
            </a:extLst>
          </p:cNvPr>
          <p:cNvSpPr>
            <a:spLocks noGrp="1"/>
          </p:cNvSpPr>
          <p:nvPr>
            <p:ph type="pic" sz="quarter" idx="10"/>
          </p:nvPr>
        </p:nvSpPr>
        <p:spPr>
          <a:xfrm>
            <a:off x="0" y="0"/>
            <a:ext cx="5338763" cy="6858000"/>
          </a:xfrm>
        </p:spPr>
        <p:txBody>
          <a:bodyPr/>
          <a:lstStyle/>
          <a:p>
            <a:endParaRPr lang="en-US" dirty="0"/>
          </a:p>
        </p:txBody>
      </p:sp>
    </p:spTree>
    <p:extLst>
      <p:ext uri="{BB962C8B-B14F-4D97-AF65-F5344CB8AC3E}">
        <p14:creationId xmlns:p14="http://schemas.microsoft.com/office/powerpoint/2010/main" val="507055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955F7-0CE4-4D5F-B0FE-6F88288A92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413759-3740-42F8-ABD6-B8D9828D39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779D38-C06B-4929-8B2E-E03C3E25BB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1FE26E1-F2B5-435B-BED3-B80D1C3703CE}"/>
              </a:ext>
            </a:extLst>
          </p:cNvPr>
          <p:cNvSpPr>
            <a:spLocks noGrp="1"/>
          </p:cNvSpPr>
          <p:nvPr>
            <p:ph type="dt" sz="half" idx="10"/>
          </p:nvPr>
        </p:nvSpPr>
        <p:spPr/>
        <p:txBody>
          <a:bodyPr/>
          <a:lstStyle/>
          <a:p>
            <a:fld id="{4147E5F5-67A1-49CE-8177-DC46884A4B8E}" type="datetimeFigureOut">
              <a:rPr lang="en-US" smtClean="0"/>
              <a:pPr/>
              <a:t>5/10/2021</a:t>
            </a:fld>
            <a:endParaRPr lang="en-US" dirty="0"/>
          </a:p>
        </p:txBody>
      </p:sp>
      <p:sp>
        <p:nvSpPr>
          <p:cNvPr id="6" name="Footer Placeholder 5">
            <a:extLst>
              <a:ext uri="{FF2B5EF4-FFF2-40B4-BE49-F238E27FC236}">
                <a16:creationId xmlns:a16="http://schemas.microsoft.com/office/drawing/2014/main" id="{5F2C8040-0B7A-44D6-A72D-CB6E24D0E1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CC003A2-4CDD-4BDA-951A-0FD3445F1B2A}"/>
              </a:ext>
            </a:extLst>
          </p:cNvPr>
          <p:cNvSpPr>
            <a:spLocks noGrp="1"/>
          </p:cNvSpPr>
          <p:nvPr>
            <p:ph type="sldNum" sz="quarter" idx="12"/>
          </p:nvPr>
        </p:nvSpPr>
        <p:spPr/>
        <p:txBody>
          <a:bodyPr/>
          <a:lstStyle/>
          <a:p>
            <a:fld id="{B38CC74D-52CF-4388-B178-806FE59D8851}" type="slidenum">
              <a:rPr lang="en-US" smtClean="0"/>
              <a:pPr/>
              <a:t>‹#›</a:t>
            </a:fld>
            <a:endParaRPr lang="en-US" dirty="0"/>
          </a:p>
        </p:txBody>
      </p:sp>
    </p:spTree>
    <p:extLst>
      <p:ext uri="{BB962C8B-B14F-4D97-AF65-F5344CB8AC3E}">
        <p14:creationId xmlns:p14="http://schemas.microsoft.com/office/powerpoint/2010/main" val="1776789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99623-CEB9-431A-AC40-9C646CFBE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60F7DF1-3D84-49B5-9F1B-0CBE4834F7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E4ADF2C7-AEC6-4395-B2DE-FF8050DACA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6810C3D-02D7-486E-81CE-214B70578505}"/>
              </a:ext>
            </a:extLst>
          </p:cNvPr>
          <p:cNvSpPr>
            <a:spLocks noGrp="1"/>
          </p:cNvSpPr>
          <p:nvPr>
            <p:ph type="dt" sz="half" idx="10"/>
          </p:nvPr>
        </p:nvSpPr>
        <p:spPr/>
        <p:txBody>
          <a:bodyPr/>
          <a:lstStyle/>
          <a:p>
            <a:fld id="{4147E5F5-67A1-49CE-8177-DC46884A4B8E}" type="datetimeFigureOut">
              <a:rPr lang="en-US" smtClean="0"/>
              <a:pPr/>
              <a:t>5/10/2021</a:t>
            </a:fld>
            <a:endParaRPr lang="en-US" dirty="0"/>
          </a:p>
        </p:txBody>
      </p:sp>
      <p:sp>
        <p:nvSpPr>
          <p:cNvPr id="6" name="Footer Placeholder 5">
            <a:extLst>
              <a:ext uri="{FF2B5EF4-FFF2-40B4-BE49-F238E27FC236}">
                <a16:creationId xmlns:a16="http://schemas.microsoft.com/office/drawing/2014/main" id="{0B8445C7-09FB-4101-958E-9FBDF3BDCC3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2E51B1A-5F27-4E6F-BC1F-0C907E52DFE8}"/>
              </a:ext>
            </a:extLst>
          </p:cNvPr>
          <p:cNvSpPr>
            <a:spLocks noGrp="1"/>
          </p:cNvSpPr>
          <p:nvPr>
            <p:ph type="sldNum" sz="quarter" idx="12"/>
          </p:nvPr>
        </p:nvSpPr>
        <p:spPr/>
        <p:txBody>
          <a:bodyPr/>
          <a:lstStyle/>
          <a:p>
            <a:fld id="{B38CC74D-52CF-4388-B178-806FE59D8851}" type="slidenum">
              <a:rPr lang="en-US" smtClean="0"/>
              <a:pPr/>
              <a:t>‹#›</a:t>
            </a:fld>
            <a:endParaRPr lang="en-US" dirty="0"/>
          </a:p>
        </p:txBody>
      </p:sp>
    </p:spTree>
    <p:extLst>
      <p:ext uri="{BB962C8B-B14F-4D97-AF65-F5344CB8AC3E}">
        <p14:creationId xmlns:p14="http://schemas.microsoft.com/office/powerpoint/2010/main" val="2721272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4DF94-6709-4952-862B-A8DDE06E182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DF72688-158E-47E3-8FC3-9A729192FE8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496424-9629-4E94-923A-568AD58FD8F7}"/>
              </a:ext>
            </a:extLst>
          </p:cNvPr>
          <p:cNvSpPr>
            <a:spLocks noGrp="1"/>
          </p:cNvSpPr>
          <p:nvPr>
            <p:ph type="dt" sz="half" idx="10"/>
          </p:nvPr>
        </p:nvSpPr>
        <p:spPr/>
        <p:txBody>
          <a:bodyPr/>
          <a:lstStyle/>
          <a:p>
            <a:fld id="{4147E5F5-67A1-49CE-8177-DC46884A4B8E}" type="datetimeFigureOut">
              <a:rPr lang="en-US" smtClean="0"/>
              <a:pPr/>
              <a:t>5/10/2021</a:t>
            </a:fld>
            <a:endParaRPr lang="en-US" dirty="0"/>
          </a:p>
        </p:txBody>
      </p:sp>
      <p:sp>
        <p:nvSpPr>
          <p:cNvPr id="5" name="Footer Placeholder 4">
            <a:extLst>
              <a:ext uri="{FF2B5EF4-FFF2-40B4-BE49-F238E27FC236}">
                <a16:creationId xmlns:a16="http://schemas.microsoft.com/office/drawing/2014/main" id="{B93B0F27-8B40-4F64-A60B-8F32E1C1F5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CC464C-B7BC-4CC3-9AD5-2BCF671E3AA5}"/>
              </a:ext>
            </a:extLst>
          </p:cNvPr>
          <p:cNvSpPr>
            <a:spLocks noGrp="1"/>
          </p:cNvSpPr>
          <p:nvPr>
            <p:ph type="sldNum" sz="quarter" idx="12"/>
          </p:nvPr>
        </p:nvSpPr>
        <p:spPr/>
        <p:txBody>
          <a:bodyPr/>
          <a:lstStyle/>
          <a:p>
            <a:fld id="{B38CC74D-52CF-4388-B178-806FE59D8851}" type="slidenum">
              <a:rPr lang="en-US" smtClean="0"/>
              <a:pPr/>
              <a:t>‹#›</a:t>
            </a:fld>
            <a:endParaRPr lang="en-US" dirty="0"/>
          </a:p>
        </p:txBody>
      </p:sp>
    </p:spTree>
    <p:extLst>
      <p:ext uri="{BB962C8B-B14F-4D97-AF65-F5344CB8AC3E}">
        <p14:creationId xmlns:p14="http://schemas.microsoft.com/office/powerpoint/2010/main" val="41749808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75591B-F774-496C-9946-2CA3DDB744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16384B0-2364-42FE-9F07-2945B7521FC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385BEB-9966-48BD-9BA2-F03D75988E3B}"/>
              </a:ext>
            </a:extLst>
          </p:cNvPr>
          <p:cNvSpPr>
            <a:spLocks noGrp="1"/>
          </p:cNvSpPr>
          <p:nvPr>
            <p:ph type="dt" sz="half" idx="10"/>
          </p:nvPr>
        </p:nvSpPr>
        <p:spPr/>
        <p:txBody>
          <a:bodyPr/>
          <a:lstStyle/>
          <a:p>
            <a:fld id="{4147E5F5-67A1-49CE-8177-DC46884A4B8E}" type="datetimeFigureOut">
              <a:rPr lang="en-US" smtClean="0"/>
              <a:pPr/>
              <a:t>5/10/2021</a:t>
            </a:fld>
            <a:endParaRPr lang="en-US" dirty="0"/>
          </a:p>
        </p:txBody>
      </p:sp>
      <p:sp>
        <p:nvSpPr>
          <p:cNvPr id="5" name="Footer Placeholder 4">
            <a:extLst>
              <a:ext uri="{FF2B5EF4-FFF2-40B4-BE49-F238E27FC236}">
                <a16:creationId xmlns:a16="http://schemas.microsoft.com/office/drawing/2014/main" id="{416E6103-31C5-4BAD-BDC5-D6D53AA456E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E199BB3-FBE3-4DB9-9A17-5E4EE194FE2E}"/>
              </a:ext>
            </a:extLst>
          </p:cNvPr>
          <p:cNvSpPr>
            <a:spLocks noGrp="1"/>
          </p:cNvSpPr>
          <p:nvPr>
            <p:ph type="sldNum" sz="quarter" idx="12"/>
          </p:nvPr>
        </p:nvSpPr>
        <p:spPr/>
        <p:txBody>
          <a:bodyPr/>
          <a:lstStyle/>
          <a:p>
            <a:fld id="{B38CC74D-52CF-4388-B178-806FE59D8851}" type="slidenum">
              <a:rPr lang="en-US" smtClean="0"/>
              <a:pPr/>
              <a:t>‹#›</a:t>
            </a:fld>
            <a:endParaRPr lang="en-US" dirty="0"/>
          </a:p>
        </p:txBody>
      </p:sp>
    </p:spTree>
    <p:extLst>
      <p:ext uri="{BB962C8B-B14F-4D97-AF65-F5344CB8AC3E}">
        <p14:creationId xmlns:p14="http://schemas.microsoft.com/office/powerpoint/2010/main" val="15271316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FB0D17-3B84-4720-A2CE-DAB28784734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E3C6A0-38DA-42A5-9A95-EBB26C4DE2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AEFC2C-3BC2-4A9E-A2F9-DAF4F56DD7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147E5F5-67A1-49CE-8177-DC46884A4B8E}" type="datetimeFigureOut">
              <a:rPr lang="en-US" smtClean="0"/>
              <a:pPr/>
              <a:t>5/10/2021</a:t>
            </a:fld>
            <a:endParaRPr lang="en-US" dirty="0"/>
          </a:p>
        </p:txBody>
      </p:sp>
      <p:sp>
        <p:nvSpPr>
          <p:cNvPr id="5" name="Footer Placeholder 4">
            <a:extLst>
              <a:ext uri="{FF2B5EF4-FFF2-40B4-BE49-F238E27FC236}">
                <a16:creationId xmlns:a16="http://schemas.microsoft.com/office/drawing/2014/main" id="{229ADF6A-B1B1-41DA-9C9E-7C65DB9038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8BC93E36-EA08-4584-9B08-CAEB18FC7A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8CC74D-52CF-4388-B178-806FE59D8851}" type="slidenum">
              <a:rPr lang="en-US" smtClean="0"/>
              <a:pPr/>
              <a:t>‹#›</a:t>
            </a:fld>
            <a:endParaRPr lang="en-US" dirty="0"/>
          </a:p>
        </p:txBody>
      </p:sp>
    </p:spTree>
    <p:extLst>
      <p:ext uri="{BB962C8B-B14F-4D97-AF65-F5344CB8AC3E}">
        <p14:creationId xmlns:p14="http://schemas.microsoft.com/office/powerpoint/2010/main" val="41327883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hyperlink" Target="mailto:secretariat@apac-accreditation.org" TargetMode="Externa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hyperlink" Target="https://www.apac-accreditation.org/apec-srbs-information-brochures/" TargetMode="External"/><Relationship Id="rId7" Type="http://schemas.openxmlformats.org/officeDocument/2006/relationships/image" Target="../media/image12.png"/><Relationship Id="rId2" Type="http://schemas.openxmlformats.org/officeDocument/2006/relationships/hyperlink" Target="https://www.apac-accreditation.org/membership/" TargetMode="Externa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3.png"/><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hyperlink" Target="https://www.apac-accreditation.org/publications/gov-series/" TargetMode="External"/><Relationship Id="rId7" Type="http://schemas.openxmlformats.org/officeDocument/2006/relationships/image" Target="../media/image42.png"/><Relationship Id="rId2" Type="http://schemas.openxmlformats.org/officeDocument/2006/relationships/image" Target="../media/image40.png"/><Relationship Id="rId1" Type="http://schemas.openxmlformats.org/officeDocument/2006/relationships/slideLayout" Target="../slideLayouts/slideLayout6.xml"/><Relationship Id="rId6" Type="http://schemas.openxmlformats.org/officeDocument/2006/relationships/image" Target="../media/image41.jpeg"/><Relationship Id="rId5" Type="http://schemas.openxmlformats.org/officeDocument/2006/relationships/hyperlink" Target="https://www.apac-accreditation.org/membership/" TargetMode="External"/><Relationship Id="rId4" Type="http://schemas.openxmlformats.org/officeDocument/2006/relationships/hyperlink" Target="https://www.apac-accreditation.org/publications/mra-series/" TargetMode="External"/><Relationship Id="rId9"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hyperlink" Target="mailto:secretariat@apac-accreditation.org" TargetMode="External"/><Relationship Id="rId2" Type="http://schemas.openxmlformats.org/officeDocument/2006/relationships/image" Target="../media/image44.png"/><Relationship Id="rId1" Type="http://schemas.openxmlformats.org/officeDocument/2006/relationships/slideLayout" Target="../slideLayouts/slideLayout6.xml"/><Relationship Id="rId6" Type="http://schemas.openxmlformats.org/officeDocument/2006/relationships/hyperlink" Target="tel:+61%20466%20262%20372" TargetMode="External"/><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Diamond 50">
            <a:extLst>
              <a:ext uri="{FF2B5EF4-FFF2-40B4-BE49-F238E27FC236}">
                <a16:creationId xmlns:a16="http://schemas.microsoft.com/office/drawing/2014/main" id="{1475A786-4957-45E7-AF70-ECB8F71FB6EC}"/>
              </a:ext>
            </a:extLst>
          </p:cNvPr>
          <p:cNvSpPr/>
          <p:nvPr/>
        </p:nvSpPr>
        <p:spPr>
          <a:xfrm>
            <a:off x="-1155943" y="-440873"/>
            <a:ext cx="9626157" cy="8605157"/>
          </a:xfrm>
          <a:prstGeom prst="diamond">
            <a:avLst/>
          </a:prstGeom>
          <a:noFill/>
          <a:ln w="76200">
            <a:solidFill>
              <a:srgbClr val="8FC8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51">
            <a:extLst>
              <a:ext uri="{FF2B5EF4-FFF2-40B4-BE49-F238E27FC236}">
                <a16:creationId xmlns:a16="http://schemas.microsoft.com/office/drawing/2014/main" id="{E885BFA1-6A83-4CE8-BC20-66705BE98AEF}"/>
              </a:ext>
            </a:extLst>
          </p:cNvPr>
          <p:cNvSpPr/>
          <p:nvPr/>
        </p:nvSpPr>
        <p:spPr>
          <a:xfrm rot="18964745">
            <a:off x="7265157" y="-1512582"/>
            <a:ext cx="5366657" cy="4441071"/>
          </a:xfrm>
          <a:prstGeom prst="rect">
            <a:avLst/>
          </a:prstGeom>
          <a:noFill/>
          <a:ln w="76200">
            <a:solidFill>
              <a:srgbClr val="8FC8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2FB5F9F8-5ECB-4E85-A711-605F6987A49F}"/>
              </a:ext>
            </a:extLst>
          </p:cNvPr>
          <p:cNvSpPr/>
          <p:nvPr/>
        </p:nvSpPr>
        <p:spPr>
          <a:xfrm rot="18964745">
            <a:off x="8095011" y="6200512"/>
            <a:ext cx="2279451" cy="1743663"/>
          </a:xfrm>
          <a:prstGeom prst="rect">
            <a:avLst/>
          </a:prstGeom>
          <a:noFill/>
          <a:ln w="76200">
            <a:solidFill>
              <a:srgbClr val="8FC8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Diamond 53">
            <a:extLst>
              <a:ext uri="{FF2B5EF4-FFF2-40B4-BE49-F238E27FC236}">
                <a16:creationId xmlns:a16="http://schemas.microsoft.com/office/drawing/2014/main" id="{1B5C809D-4A34-4EC3-833E-1151161F7598}"/>
              </a:ext>
            </a:extLst>
          </p:cNvPr>
          <p:cNvSpPr/>
          <p:nvPr/>
        </p:nvSpPr>
        <p:spPr>
          <a:xfrm>
            <a:off x="6816690" y="754667"/>
            <a:ext cx="4540488" cy="4376574"/>
          </a:xfrm>
          <a:prstGeom prst="diamond">
            <a:avLst/>
          </a:prstGeom>
          <a:solidFill>
            <a:srgbClr val="01A89E"/>
          </a:solidFill>
          <a:ln>
            <a:solidFill>
              <a:srgbClr val="01A8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Diamond 54">
            <a:extLst>
              <a:ext uri="{FF2B5EF4-FFF2-40B4-BE49-F238E27FC236}">
                <a16:creationId xmlns:a16="http://schemas.microsoft.com/office/drawing/2014/main" id="{B3DB8240-CB45-4CEF-B5A4-B2E6D10EB57D}"/>
              </a:ext>
            </a:extLst>
          </p:cNvPr>
          <p:cNvSpPr/>
          <p:nvPr/>
        </p:nvSpPr>
        <p:spPr>
          <a:xfrm>
            <a:off x="10230253" y="1748022"/>
            <a:ext cx="1888500" cy="1944093"/>
          </a:xfrm>
          <a:prstGeom prst="diamond">
            <a:avLst/>
          </a:prstGeom>
          <a:solidFill>
            <a:srgbClr val="007879"/>
          </a:solidFill>
          <a:ln>
            <a:solidFill>
              <a:srgbClr val="0078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Diamond 55">
            <a:extLst>
              <a:ext uri="{FF2B5EF4-FFF2-40B4-BE49-F238E27FC236}">
                <a16:creationId xmlns:a16="http://schemas.microsoft.com/office/drawing/2014/main" id="{CD5C28B8-09DA-448E-AD5B-724278094F44}"/>
              </a:ext>
            </a:extLst>
          </p:cNvPr>
          <p:cNvSpPr/>
          <p:nvPr/>
        </p:nvSpPr>
        <p:spPr>
          <a:xfrm>
            <a:off x="7845907" y="4495358"/>
            <a:ext cx="1888500" cy="1944093"/>
          </a:xfrm>
          <a:prstGeom prst="diamond">
            <a:avLst/>
          </a:prstGeom>
          <a:solidFill>
            <a:srgbClr val="007879"/>
          </a:solidFill>
          <a:ln>
            <a:solidFill>
              <a:srgbClr val="00787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Diamond 56">
            <a:extLst>
              <a:ext uri="{FF2B5EF4-FFF2-40B4-BE49-F238E27FC236}">
                <a16:creationId xmlns:a16="http://schemas.microsoft.com/office/drawing/2014/main" id="{835B8D31-6501-4A54-BD61-32F0458A373B}"/>
              </a:ext>
            </a:extLst>
          </p:cNvPr>
          <p:cNvSpPr/>
          <p:nvPr/>
        </p:nvSpPr>
        <p:spPr>
          <a:xfrm>
            <a:off x="6362633" y="3134281"/>
            <a:ext cx="830860" cy="800244"/>
          </a:xfrm>
          <a:prstGeom prst="diamond">
            <a:avLst/>
          </a:prstGeom>
          <a:solidFill>
            <a:srgbClr val="01A89E"/>
          </a:solidFill>
          <a:ln>
            <a:solidFill>
              <a:srgbClr val="01A8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Diamond 57">
            <a:extLst>
              <a:ext uri="{FF2B5EF4-FFF2-40B4-BE49-F238E27FC236}">
                <a16:creationId xmlns:a16="http://schemas.microsoft.com/office/drawing/2014/main" id="{56DDD939-DD08-45CA-9BA2-5464D7435CAF}"/>
              </a:ext>
            </a:extLst>
          </p:cNvPr>
          <p:cNvSpPr/>
          <p:nvPr/>
        </p:nvSpPr>
        <p:spPr>
          <a:xfrm>
            <a:off x="6555974" y="898253"/>
            <a:ext cx="4540488" cy="4376574"/>
          </a:xfrm>
          <a:prstGeom prst="diamond">
            <a:avLst/>
          </a:prstGeom>
          <a:solidFill>
            <a:schemeClr val="bg1"/>
          </a:solidFill>
          <a:ln>
            <a:solidFill>
              <a:schemeClr val="bg1"/>
            </a:solidFill>
          </a:ln>
          <a:effectLst>
            <a:outerShdw blurRad="596900" dist="38100" dir="16200000" sx="101000" sy="101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1" name="Picture Placeholder 60">
            <a:extLst>
              <a:ext uri="{FF2B5EF4-FFF2-40B4-BE49-F238E27FC236}">
                <a16:creationId xmlns:a16="http://schemas.microsoft.com/office/drawing/2014/main" id="{87C81777-C8A9-40A9-BC8C-E51A09B3DB09}"/>
              </a:ext>
            </a:extLst>
          </p:cNvPr>
          <p:cNvPicPr>
            <a:picLocks noGrp="1" noChangeAspect="1"/>
          </p:cNvPicPr>
          <p:nvPr>
            <p:ph type="pic" sz="quarter" idx="10"/>
          </p:nvPr>
        </p:nvPicPr>
        <p:blipFill>
          <a:blip r:embed="rId2">
            <a:extLst>
              <a:ext uri="{28A0092B-C50C-407E-A947-70E740481C1C}">
                <a14:useLocalDpi xmlns:a14="http://schemas.microsoft.com/office/drawing/2010/main"/>
              </a:ext>
            </a:extLst>
          </a:blip>
          <a:stretch>
            <a:fillRect/>
          </a:stretch>
        </p:blipFill>
        <p:spPr>
          <a:xfrm>
            <a:off x="6981959" y="1573378"/>
            <a:ext cx="3757260" cy="3093104"/>
          </a:xfrm>
        </p:spPr>
      </p:pic>
      <p:sp>
        <p:nvSpPr>
          <p:cNvPr id="14" name="Rectangle 13">
            <a:extLst>
              <a:ext uri="{FF2B5EF4-FFF2-40B4-BE49-F238E27FC236}">
                <a16:creationId xmlns:a16="http://schemas.microsoft.com/office/drawing/2014/main" id="{1D4D603C-5433-47EE-9D6A-79407FF98CCB}"/>
              </a:ext>
            </a:extLst>
          </p:cNvPr>
          <p:cNvSpPr/>
          <p:nvPr/>
        </p:nvSpPr>
        <p:spPr>
          <a:xfrm>
            <a:off x="668840" y="2518740"/>
            <a:ext cx="5830759" cy="1015663"/>
          </a:xfrm>
          <a:prstGeom prst="rect">
            <a:avLst/>
          </a:prstGeom>
        </p:spPr>
        <p:txBody>
          <a:bodyPr wrap="square">
            <a:spAutoFit/>
          </a:bodyPr>
          <a:lstStyle/>
          <a:p>
            <a:pPr algn="ctr"/>
            <a:r>
              <a:rPr lang="en-US" sz="3000" b="1" dirty="0">
                <a:effectLst>
                  <a:outerShdw blurRad="38100" dist="38100" dir="2700000" algn="tl">
                    <a:srgbClr val="000000">
                      <a:alpha val="43137"/>
                    </a:srgbClr>
                  </a:outerShdw>
                </a:effectLst>
                <a:latin typeface="Corbel" panose="020B0503020204020204" pitchFamily="34" charset="0"/>
              </a:rPr>
              <a:t>ASIA PACIFIC ACCREDITATION COOPERATION</a:t>
            </a:r>
            <a:endParaRPr lang="en-US" sz="3000" dirty="0">
              <a:effectLst>
                <a:outerShdw blurRad="38100" dist="38100" dir="2700000" algn="tl">
                  <a:srgbClr val="000000">
                    <a:alpha val="43137"/>
                  </a:srgbClr>
                </a:outerShdw>
              </a:effectLst>
              <a:latin typeface="Corbel" panose="020B0503020204020204" pitchFamily="34" charset="0"/>
              <a:ea typeface="Lato" panose="020F0502020204030203" pitchFamily="34" charset="0"/>
              <a:cs typeface="Lato" panose="020F0502020204030203" pitchFamily="34" charset="0"/>
            </a:endParaRPr>
          </a:p>
        </p:txBody>
      </p:sp>
      <p:pic>
        <p:nvPicPr>
          <p:cNvPr id="1026" name="Picture 2">
            <a:extLst>
              <a:ext uri="{FF2B5EF4-FFF2-40B4-BE49-F238E27FC236}">
                <a16:creationId xmlns:a16="http://schemas.microsoft.com/office/drawing/2014/main" id="{463C0747-3BFD-4610-9062-9C45A47015E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88311" y="1144753"/>
            <a:ext cx="3105150" cy="857250"/>
          </a:xfrm>
          <a:prstGeom prst="rect">
            <a:avLst/>
          </a:prstGeom>
          <a:noFill/>
          <a:extLst>
            <a:ext uri="{909E8E84-426E-40DD-AFC4-6F175D3DCCD1}">
              <a14:hiddenFill xmlns:a14="http://schemas.microsoft.com/office/drawing/2010/main">
                <a:solidFill>
                  <a:srgbClr val="FFFFFF"/>
                </a:solidFill>
              </a14:hiddenFill>
            </a:ext>
          </a:extLst>
        </p:spPr>
      </p:pic>
      <p:sp>
        <p:nvSpPr>
          <p:cNvPr id="40" name="Rectangle 39">
            <a:extLst>
              <a:ext uri="{FF2B5EF4-FFF2-40B4-BE49-F238E27FC236}">
                <a16:creationId xmlns:a16="http://schemas.microsoft.com/office/drawing/2014/main" id="{A94BE75D-E54B-4730-BD5D-AC3D2F7472DF}"/>
              </a:ext>
            </a:extLst>
          </p:cNvPr>
          <p:cNvSpPr/>
          <p:nvPr/>
        </p:nvSpPr>
        <p:spPr>
          <a:xfrm>
            <a:off x="1977288" y="5713025"/>
            <a:ext cx="1413547" cy="215444"/>
          </a:xfrm>
          <a:prstGeom prst="rect">
            <a:avLst/>
          </a:prstGeom>
        </p:spPr>
        <p:txBody>
          <a:bodyPr wrap="square">
            <a:spAutoFit/>
          </a:bodyPr>
          <a:lstStyle/>
          <a:p>
            <a:r>
              <a:rPr lang="en-IN" sz="800" dirty="0"/>
              <a:t>www.apac-accreditation.org</a:t>
            </a:r>
            <a:endParaRPr lang="en-US" sz="700" dirty="0"/>
          </a:p>
        </p:txBody>
      </p:sp>
      <p:grpSp>
        <p:nvGrpSpPr>
          <p:cNvPr id="2" name="Group 1">
            <a:extLst>
              <a:ext uri="{FF2B5EF4-FFF2-40B4-BE49-F238E27FC236}">
                <a16:creationId xmlns:a16="http://schemas.microsoft.com/office/drawing/2014/main" id="{E307F0B9-5494-47F6-8976-D1305B64DAEC}"/>
              </a:ext>
            </a:extLst>
          </p:cNvPr>
          <p:cNvGrpSpPr/>
          <p:nvPr/>
        </p:nvGrpSpPr>
        <p:grpSpPr>
          <a:xfrm>
            <a:off x="3792566" y="4956606"/>
            <a:ext cx="1719072" cy="971863"/>
            <a:chOff x="2867548" y="4104689"/>
            <a:chExt cx="1719072" cy="971863"/>
          </a:xfrm>
        </p:grpSpPr>
        <p:sp>
          <p:nvSpPr>
            <p:cNvPr id="39" name="Rectangle 38">
              <a:extLst>
                <a:ext uri="{FF2B5EF4-FFF2-40B4-BE49-F238E27FC236}">
                  <a16:creationId xmlns:a16="http://schemas.microsoft.com/office/drawing/2014/main" id="{7C2782FC-6444-4E23-B808-9405D685A859}"/>
                </a:ext>
              </a:extLst>
            </p:cNvPr>
            <p:cNvSpPr/>
            <p:nvPr/>
          </p:nvSpPr>
          <p:spPr>
            <a:xfrm>
              <a:off x="2867548" y="4861108"/>
              <a:ext cx="1719072" cy="215444"/>
            </a:xfrm>
            <a:prstGeom prst="rect">
              <a:avLst/>
            </a:prstGeom>
          </p:spPr>
          <p:txBody>
            <a:bodyPr wrap="square">
              <a:spAutoFit/>
            </a:bodyPr>
            <a:lstStyle/>
            <a:p>
              <a:r>
                <a:rPr lang="en-US" sz="800" dirty="0">
                  <a:hlinkClick r:id="rId4"/>
                </a:rPr>
                <a:t>secretariat@apac-accreditation.org</a:t>
              </a:r>
              <a:endParaRPr lang="en-US" sz="800" dirty="0"/>
            </a:p>
          </p:txBody>
        </p:sp>
        <p:pic>
          <p:nvPicPr>
            <p:cNvPr id="1028" name="Picture 4" descr="Image result for icons for email">
              <a:extLst>
                <a:ext uri="{FF2B5EF4-FFF2-40B4-BE49-F238E27FC236}">
                  <a16:creationId xmlns:a16="http://schemas.microsoft.com/office/drawing/2014/main" id="{BED013A4-9610-480F-A663-AB1F8086EF3C}"/>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195988" y="4104689"/>
              <a:ext cx="722639" cy="692376"/>
            </a:xfrm>
            <a:prstGeom prst="rect">
              <a:avLst/>
            </a:prstGeom>
            <a:noFill/>
            <a:extLst>
              <a:ext uri="{909E8E84-426E-40DD-AFC4-6F175D3DCCD1}">
                <a14:hiddenFill xmlns:a14="http://schemas.microsoft.com/office/drawing/2010/main">
                  <a:solidFill>
                    <a:srgbClr val="FFFFFF"/>
                  </a:solidFill>
                </a14:hiddenFill>
              </a:ext>
            </a:extLst>
          </p:spPr>
        </p:pic>
      </p:grpSp>
      <p:sp>
        <p:nvSpPr>
          <p:cNvPr id="20" name="TextBox 19">
            <a:extLst>
              <a:ext uri="{FF2B5EF4-FFF2-40B4-BE49-F238E27FC236}">
                <a16:creationId xmlns:a16="http://schemas.microsoft.com/office/drawing/2014/main" id="{164C7D36-CB82-4865-A9F6-D91944AC2FFB}"/>
              </a:ext>
            </a:extLst>
          </p:cNvPr>
          <p:cNvSpPr txBox="1"/>
          <p:nvPr/>
        </p:nvSpPr>
        <p:spPr>
          <a:xfrm>
            <a:off x="891081" y="3692115"/>
            <a:ext cx="5386275" cy="369332"/>
          </a:xfrm>
          <a:prstGeom prst="rect">
            <a:avLst/>
          </a:prstGeom>
          <a:noFill/>
        </p:spPr>
        <p:txBody>
          <a:bodyPr wrap="square" rtlCol="0">
            <a:spAutoFit/>
          </a:bodyPr>
          <a:lstStyle/>
          <a:p>
            <a:pPr algn="ctr"/>
            <a:r>
              <a:rPr lang="en-US" i="1" dirty="0">
                <a:effectLst>
                  <a:outerShdw blurRad="38100" dist="38100" dir="2700000" algn="tl">
                    <a:srgbClr val="000000">
                      <a:alpha val="43137"/>
                    </a:srgbClr>
                  </a:outerShdw>
                </a:effectLst>
                <a:latin typeface="Adobe Caslon Pro" panose="0205050205050A020403" pitchFamily="18" charset="0"/>
              </a:rPr>
              <a:t>Acceptance | Equivalence | Competence</a:t>
            </a:r>
          </a:p>
        </p:txBody>
      </p:sp>
      <p:pic>
        <p:nvPicPr>
          <p:cNvPr id="8" name="Picture 7">
            <a:extLst>
              <a:ext uri="{FF2B5EF4-FFF2-40B4-BE49-F238E27FC236}">
                <a16:creationId xmlns:a16="http://schemas.microsoft.com/office/drawing/2014/main" id="{6FD72352-47CF-4BFE-A67C-967F4E748E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20459" y="5008048"/>
            <a:ext cx="670725" cy="640934"/>
          </a:xfrm>
          <a:prstGeom prst="rect">
            <a:avLst/>
          </a:prstGeom>
        </p:spPr>
      </p:pic>
    </p:spTree>
    <p:extLst>
      <p:ext uri="{BB962C8B-B14F-4D97-AF65-F5344CB8AC3E}">
        <p14:creationId xmlns:p14="http://schemas.microsoft.com/office/powerpoint/2010/main" val="1885601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barn(inVertical)">
                                      <p:cBhvr>
                                        <p:cTn id="7" dur="500"/>
                                        <p:tgtEl>
                                          <p:spTgt spid="5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barn(inVertical)">
                                      <p:cBhvr>
                                        <p:cTn id="10" dur="800"/>
                                        <p:tgtEl>
                                          <p:spTgt spid="5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barn(inVertical)">
                                      <p:cBhvr>
                                        <p:cTn id="13" dur="800"/>
                                        <p:tgtEl>
                                          <p:spTgt spid="5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barn(inVertical)">
                                      <p:cBhvr>
                                        <p:cTn id="16" dur="700"/>
                                        <p:tgtEl>
                                          <p:spTgt spid="58"/>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barn(inVertical)">
                                      <p:cBhvr>
                                        <p:cTn id="19" dur="700"/>
                                        <p:tgtEl>
                                          <p:spTgt spid="56"/>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barn(inVertical)">
                                      <p:cBhvr>
                                        <p:cTn id="22" dur="700"/>
                                        <p:tgtEl>
                                          <p:spTgt spid="57"/>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barn(inVertical)">
                                      <p:cBhvr>
                                        <p:cTn id="25" dur="700"/>
                                        <p:tgtEl>
                                          <p:spTgt spid="55"/>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Effect transition="in" filter="barn(inVertical)">
                                      <p:cBhvr>
                                        <p:cTn id="28" dur="600"/>
                                        <p:tgtEl>
                                          <p:spTgt spid="54"/>
                                        </p:tgtEl>
                                      </p:cBhvr>
                                    </p:animEffect>
                                  </p:childTnLst>
                                </p:cTn>
                              </p:par>
                              <p:par>
                                <p:cTn id="29" presetID="10" presetClass="entr" presetSubtype="0" fill="hold" nodeType="with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fade">
                                      <p:cBhvr>
                                        <p:cTn id="31" dur="6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56" grpId="0" animBg="1"/>
      <p:bldP spid="57" grpId="0" animBg="1"/>
      <p:bldP spid="5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84AD199-3A78-42D4-B5ED-6ACA7FFD3D97}"/>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brightnessContrast bright="-46000"/>
                    </a14:imgEffect>
                  </a14:imgLayer>
                </a14:imgProps>
              </a:ext>
              <a:ext uri="{28A0092B-C50C-407E-A947-70E740481C1C}">
                <a14:useLocalDpi xmlns:a14="http://schemas.microsoft.com/office/drawing/2010/main"/>
              </a:ext>
            </a:extLst>
          </a:blip>
          <a:srcRect/>
          <a:stretch/>
        </p:blipFill>
        <p:spPr>
          <a:xfrm>
            <a:off x="0" y="0"/>
            <a:ext cx="12192000" cy="3401901"/>
          </a:xfrm>
          <a:prstGeom prst="rect">
            <a:avLst/>
          </a:prstGeom>
        </p:spPr>
      </p:pic>
      <p:sp>
        <p:nvSpPr>
          <p:cNvPr id="11" name="Rectangle 10">
            <a:extLst>
              <a:ext uri="{FF2B5EF4-FFF2-40B4-BE49-F238E27FC236}">
                <a16:creationId xmlns:a16="http://schemas.microsoft.com/office/drawing/2014/main" id="{D3F8672C-259D-4310-B434-4DBBB378B7E8}"/>
              </a:ext>
            </a:extLst>
          </p:cNvPr>
          <p:cNvSpPr/>
          <p:nvPr/>
        </p:nvSpPr>
        <p:spPr>
          <a:xfrm>
            <a:off x="0" y="6328229"/>
            <a:ext cx="12192000" cy="529771"/>
          </a:xfrm>
          <a:prstGeom prst="rect">
            <a:avLst/>
          </a:prstGeom>
          <a:gradFill>
            <a:gsLst>
              <a:gs pos="77000">
                <a:srgbClr val="01A89E"/>
              </a:gs>
              <a:gs pos="77000">
                <a:srgbClr val="019589"/>
              </a:gs>
              <a:gs pos="27000">
                <a:srgbClr val="8FC8C2"/>
              </a:gs>
              <a:gs pos="90000">
                <a:srgbClr val="01A89E"/>
              </a:gs>
              <a:gs pos="91000">
                <a:srgbClr val="006571"/>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62" name="Group 2061">
            <a:extLst>
              <a:ext uri="{FF2B5EF4-FFF2-40B4-BE49-F238E27FC236}">
                <a16:creationId xmlns:a16="http://schemas.microsoft.com/office/drawing/2014/main" id="{985E123C-26C7-4457-9E5C-0CA5151AA507}"/>
              </a:ext>
            </a:extLst>
          </p:cNvPr>
          <p:cNvGrpSpPr/>
          <p:nvPr/>
        </p:nvGrpSpPr>
        <p:grpSpPr>
          <a:xfrm>
            <a:off x="4690922" y="3568255"/>
            <a:ext cx="2810156" cy="2552281"/>
            <a:chOff x="90019" y="2232668"/>
            <a:chExt cx="2810156" cy="2552281"/>
          </a:xfrm>
        </p:grpSpPr>
        <p:pic>
          <p:nvPicPr>
            <p:cNvPr id="2056" name="Picture 8" descr="Image result for APLAC logo">
              <a:extLst>
                <a:ext uri="{FF2B5EF4-FFF2-40B4-BE49-F238E27FC236}">
                  <a16:creationId xmlns:a16="http://schemas.microsoft.com/office/drawing/2014/main" id="{0846E577-CDC5-45DD-8239-6632FBF4E50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41044" y="2569551"/>
              <a:ext cx="1038113" cy="724393"/>
            </a:xfrm>
            <a:prstGeom prst="rect">
              <a:avLst/>
            </a:prstGeom>
            <a:noFill/>
            <a:ln>
              <a:solidFill>
                <a:srgbClr val="8FC8C2"/>
              </a:solidFill>
            </a:ln>
            <a:extLst>
              <a:ext uri="{909E8E84-426E-40DD-AFC4-6F175D3DCCD1}">
                <a14:hiddenFill xmlns:a14="http://schemas.microsoft.com/office/drawing/2010/main">
                  <a:solidFill>
                    <a:srgbClr val="FFFFFF"/>
                  </a:solidFill>
                </a14:hiddenFill>
              </a:ext>
            </a:extLst>
          </p:spPr>
        </p:pic>
        <p:pic>
          <p:nvPicPr>
            <p:cNvPr id="2058" name="Picture 10" descr="Image result for PAC logo">
              <a:extLst>
                <a:ext uri="{FF2B5EF4-FFF2-40B4-BE49-F238E27FC236}">
                  <a16:creationId xmlns:a16="http://schemas.microsoft.com/office/drawing/2014/main" id="{AC4E5E77-2F0B-4379-81EC-57D9AA9F6031}"/>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14553" t="14100" r="10044" b="17056"/>
            <a:stretch/>
          </p:blipFill>
          <p:spPr bwMode="auto">
            <a:xfrm>
              <a:off x="1583094" y="2569551"/>
              <a:ext cx="1118066" cy="724393"/>
            </a:xfrm>
            <a:prstGeom prst="rect">
              <a:avLst/>
            </a:prstGeom>
            <a:noFill/>
            <a:ln>
              <a:solidFill>
                <a:srgbClr val="8FC8C2"/>
              </a:solidFill>
            </a:ln>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EFD6126A-4995-4C01-A1A7-4CDDD8A06BE0}"/>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429698" y="4199014"/>
              <a:ext cx="2122390" cy="585935"/>
            </a:xfrm>
            <a:prstGeom prst="rect">
              <a:avLst/>
            </a:prstGeom>
            <a:noFill/>
            <a:extLst>
              <a:ext uri="{909E8E84-426E-40DD-AFC4-6F175D3DCCD1}">
                <a14:hiddenFill xmlns:a14="http://schemas.microsoft.com/office/drawing/2010/main">
                  <a:solidFill>
                    <a:srgbClr val="FFFFFF"/>
                  </a:solidFill>
                </a14:hiddenFill>
              </a:ext>
            </a:extLst>
          </p:spPr>
        </p:pic>
        <p:sp>
          <p:nvSpPr>
            <p:cNvPr id="2053" name="Oval 2052">
              <a:extLst>
                <a:ext uri="{FF2B5EF4-FFF2-40B4-BE49-F238E27FC236}">
                  <a16:creationId xmlns:a16="http://schemas.microsoft.com/office/drawing/2014/main" id="{C8D99A41-ADE8-400B-9EDC-3789FF3153B8}"/>
                </a:ext>
              </a:extLst>
            </p:cNvPr>
            <p:cNvSpPr/>
            <p:nvPr/>
          </p:nvSpPr>
          <p:spPr>
            <a:xfrm>
              <a:off x="90019" y="2232668"/>
              <a:ext cx="2810156" cy="1372382"/>
            </a:xfrm>
            <a:prstGeom prst="ellipse">
              <a:avLst/>
            </a:prstGeom>
            <a:noFill/>
            <a:ln w="38100">
              <a:solidFill>
                <a:srgbClr val="8FC8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57" name="Straight Arrow Connector 2056">
              <a:extLst>
                <a:ext uri="{FF2B5EF4-FFF2-40B4-BE49-F238E27FC236}">
                  <a16:creationId xmlns:a16="http://schemas.microsoft.com/office/drawing/2014/main" id="{158F560D-29E2-4C93-A40E-288F93E15699}"/>
                </a:ext>
              </a:extLst>
            </p:cNvPr>
            <p:cNvCxnSpPr>
              <a:stCxn id="2053" idx="4"/>
              <a:endCxn id="39" idx="0"/>
            </p:cNvCxnSpPr>
            <p:nvPr/>
          </p:nvCxnSpPr>
          <p:spPr>
            <a:xfrm flipH="1">
              <a:off x="1490893" y="3605050"/>
              <a:ext cx="4204" cy="593964"/>
            </a:xfrm>
            <a:prstGeom prst="straightConnector1">
              <a:avLst/>
            </a:prstGeom>
            <a:ln w="38100">
              <a:solidFill>
                <a:srgbClr val="8FC8C2"/>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Rectangle 49">
            <a:extLst>
              <a:ext uri="{FF2B5EF4-FFF2-40B4-BE49-F238E27FC236}">
                <a16:creationId xmlns:a16="http://schemas.microsoft.com/office/drawing/2014/main" id="{DE646DD8-13D7-40FD-A446-0A32D6999D6F}"/>
              </a:ext>
            </a:extLst>
          </p:cNvPr>
          <p:cNvSpPr/>
          <p:nvPr/>
        </p:nvSpPr>
        <p:spPr>
          <a:xfrm>
            <a:off x="276056" y="92579"/>
            <a:ext cx="10175240" cy="7146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n w="0"/>
                <a:solidFill>
                  <a:schemeClr val="bg1"/>
                </a:solidFill>
                <a:effectLst>
                  <a:outerShdw blurRad="38100" dist="19050" dir="2700000" algn="tl" rotWithShape="0">
                    <a:schemeClr val="dk1">
                      <a:alpha val="40000"/>
                    </a:schemeClr>
                  </a:outerShdw>
                </a:effectLst>
              </a:rPr>
              <a:t>About APAC</a:t>
            </a:r>
          </a:p>
        </p:txBody>
      </p:sp>
      <p:pic>
        <p:nvPicPr>
          <p:cNvPr id="2" name="Picture 2">
            <a:extLst>
              <a:ext uri="{FF2B5EF4-FFF2-40B4-BE49-F238E27FC236}">
                <a16:creationId xmlns:a16="http://schemas.microsoft.com/office/drawing/2014/main" id="{C8691897-CCA0-4F31-A2FF-31BD1307A22F}"/>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68491" y="6442082"/>
            <a:ext cx="1225043" cy="33820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89D5738E-AE1F-4CC3-A75A-0759B20FE38E}"/>
              </a:ext>
            </a:extLst>
          </p:cNvPr>
          <p:cNvGrpSpPr/>
          <p:nvPr/>
        </p:nvGrpSpPr>
        <p:grpSpPr>
          <a:xfrm>
            <a:off x="247201" y="1536146"/>
            <a:ext cx="9376195" cy="1185087"/>
            <a:chOff x="253122" y="860167"/>
            <a:chExt cx="9376195" cy="1185087"/>
          </a:xfrm>
        </p:grpSpPr>
        <p:grpSp>
          <p:nvGrpSpPr>
            <p:cNvPr id="8" name="Group 7">
              <a:extLst>
                <a:ext uri="{FF2B5EF4-FFF2-40B4-BE49-F238E27FC236}">
                  <a16:creationId xmlns:a16="http://schemas.microsoft.com/office/drawing/2014/main" id="{B47ABF6C-8959-4EBF-A10E-D13A0DB05925}"/>
                </a:ext>
              </a:extLst>
            </p:cNvPr>
            <p:cNvGrpSpPr/>
            <p:nvPr/>
          </p:nvGrpSpPr>
          <p:grpSpPr>
            <a:xfrm>
              <a:off x="253122" y="860167"/>
              <a:ext cx="9376195" cy="1185087"/>
              <a:chOff x="4863386" y="440648"/>
              <a:chExt cx="6255447" cy="1185087"/>
            </a:xfrm>
          </p:grpSpPr>
          <p:sp>
            <p:nvSpPr>
              <p:cNvPr id="4" name="Rectangle 3">
                <a:extLst>
                  <a:ext uri="{FF2B5EF4-FFF2-40B4-BE49-F238E27FC236}">
                    <a16:creationId xmlns:a16="http://schemas.microsoft.com/office/drawing/2014/main" id="{A56DEE35-0EDB-47C6-BF4F-33C7BD2E76E6}"/>
                  </a:ext>
                </a:extLst>
              </p:cNvPr>
              <p:cNvSpPr/>
              <p:nvPr/>
            </p:nvSpPr>
            <p:spPr>
              <a:xfrm>
                <a:off x="5045029" y="440649"/>
                <a:ext cx="6073804" cy="1185086"/>
              </a:xfrm>
              <a:prstGeom prst="rect">
                <a:avLst/>
              </a:prstGeom>
              <a:solidFill>
                <a:srgbClr val="019589">
                  <a:alpha val="1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CDBEA585-18F1-4603-AEA0-A6F90CE75A11}"/>
                  </a:ext>
                </a:extLst>
              </p:cNvPr>
              <p:cNvSpPr/>
              <p:nvPr/>
            </p:nvSpPr>
            <p:spPr>
              <a:xfrm>
                <a:off x="4863386" y="440648"/>
                <a:ext cx="119693" cy="1145628"/>
              </a:xfrm>
              <a:prstGeom prst="rect">
                <a:avLst/>
              </a:prstGeom>
              <a:solidFill>
                <a:srgbClr val="0195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5" name="TextBox 24">
              <a:extLst>
                <a:ext uri="{FF2B5EF4-FFF2-40B4-BE49-F238E27FC236}">
                  <a16:creationId xmlns:a16="http://schemas.microsoft.com/office/drawing/2014/main" id="{6898C26A-3244-413B-A8E6-6BAF02E3DA05}"/>
                </a:ext>
              </a:extLst>
            </p:cNvPr>
            <p:cNvSpPr txBox="1"/>
            <p:nvPr/>
          </p:nvSpPr>
          <p:spPr>
            <a:xfrm>
              <a:off x="429698" y="1004524"/>
              <a:ext cx="9106763" cy="923330"/>
            </a:xfrm>
            <a:prstGeom prst="rect">
              <a:avLst/>
            </a:prstGeom>
            <a:noFill/>
          </p:spPr>
          <p:txBody>
            <a:bodyPr wrap="square">
              <a:spAutoFit/>
            </a:bodyPr>
            <a:lstStyle/>
            <a:p>
              <a:pPr algn="just"/>
              <a:r>
                <a:rPr lang="en-US" b="1" dirty="0">
                  <a:ln w="0"/>
                  <a:solidFill>
                    <a:schemeClr val="bg1"/>
                  </a:solidFill>
                  <a:effectLst>
                    <a:outerShdw blurRad="38100" dist="19050" dir="2700000" algn="tl" rotWithShape="0">
                      <a:schemeClr val="dk1">
                        <a:alpha val="40000"/>
                      </a:schemeClr>
                    </a:outerShdw>
                  </a:effectLst>
                </a:rPr>
                <a:t>The Asia Pacific Accreditation Cooperation (APAC) was established on 1 January 2019 by the amalgamation of two former regional accreditation cooperation – the Asia Pacific Laboratory Accreditation Cooperation (APLAC) and the Pacific Accreditation Cooperation (PAC).</a:t>
              </a:r>
              <a:endParaRPr lang="en-US" b="1" dirty="0">
                <a:solidFill>
                  <a:schemeClr val="bg1"/>
                </a:solidFill>
              </a:endParaRPr>
            </a:p>
          </p:txBody>
        </p:sp>
      </p:grpSp>
      <p:sp>
        <p:nvSpPr>
          <p:cNvPr id="16" name="Rectangle 15">
            <a:extLst>
              <a:ext uri="{FF2B5EF4-FFF2-40B4-BE49-F238E27FC236}">
                <a16:creationId xmlns:a16="http://schemas.microsoft.com/office/drawing/2014/main" id="{2B9CE2EC-E3B1-428F-9A58-BCA04B02D96F}"/>
              </a:ext>
            </a:extLst>
          </p:cNvPr>
          <p:cNvSpPr/>
          <p:nvPr/>
        </p:nvSpPr>
        <p:spPr>
          <a:xfrm>
            <a:off x="336652" y="664017"/>
            <a:ext cx="3047679" cy="69228"/>
          </a:xfrm>
          <a:prstGeom prst="rect">
            <a:avLst/>
          </a:prstGeom>
          <a:solidFill>
            <a:srgbClr val="F5D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549574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earth-connect-624-1 - Omniscien Technologies">
            <a:extLst>
              <a:ext uri="{FF2B5EF4-FFF2-40B4-BE49-F238E27FC236}">
                <a16:creationId xmlns:a16="http://schemas.microsoft.com/office/drawing/2014/main" id="{C64DA27E-8974-4C90-A2ED-1D370CED6517}"/>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1"/>
          <a:stretch/>
        </p:blipFill>
        <p:spPr bwMode="auto">
          <a:xfrm>
            <a:off x="0" y="-2620"/>
            <a:ext cx="12192000" cy="379175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95D8E43B-3E3A-46B0-B72F-9CA2641EE052}"/>
              </a:ext>
            </a:extLst>
          </p:cNvPr>
          <p:cNvSpPr/>
          <p:nvPr/>
        </p:nvSpPr>
        <p:spPr>
          <a:xfrm>
            <a:off x="0" y="-978283"/>
            <a:ext cx="12192000" cy="6706600"/>
          </a:xfrm>
          <a:prstGeom prst="rect">
            <a:avLst/>
          </a:prstGeom>
          <a:gradFill flip="none" rotWithShape="1">
            <a:gsLst>
              <a:gs pos="0">
                <a:schemeClr val="bg1"/>
              </a:gs>
              <a:gs pos="39000">
                <a:schemeClr val="bg1">
                  <a:alpha val="97000"/>
                </a:schemeClr>
              </a:gs>
              <a:gs pos="73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ACE42DFD-2C69-49B2-A7EE-CA856142872D}"/>
              </a:ext>
            </a:extLst>
          </p:cNvPr>
          <p:cNvSpPr/>
          <p:nvPr/>
        </p:nvSpPr>
        <p:spPr>
          <a:xfrm>
            <a:off x="0" y="6328229"/>
            <a:ext cx="12192000" cy="529771"/>
          </a:xfrm>
          <a:prstGeom prst="rect">
            <a:avLst/>
          </a:prstGeom>
          <a:gradFill>
            <a:gsLst>
              <a:gs pos="77000">
                <a:srgbClr val="01A89E"/>
              </a:gs>
              <a:gs pos="77000">
                <a:srgbClr val="019589"/>
              </a:gs>
              <a:gs pos="27000">
                <a:srgbClr val="8FC8C2"/>
              </a:gs>
              <a:gs pos="90000">
                <a:srgbClr val="01A89E"/>
              </a:gs>
              <a:gs pos="91000">
                <a:srgbClr val="006571"/>
              </a:gs>
            </a:gsLst>
            <a:path path="circle">
              <a:fillToRect t="100000" r="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3">
            <a:extLst>
              <a:ext uri="{FF2B5EF4-FFF2-40B4-BE49-F238E27FC236}">
                <a16:creationId xmlns:a16="http://schemas.microsoft.com/office/drawing/2014/main" id="{C9CAEFD7-E456-4458-980B-2A4F380F95C4}"/>
              </a:ext>
            </a:extLst>
          </p:cNvPr>
          <p:cNvGrpSpPr/>
          <p:nvPr/>
        </p:nvGrpSpPr>
        <p:grpSpPr>
          <a:xfrm>
            <a:off x="1518557" y="1360130"/>
            <a:ext cx="9154885" cy="4034061"/>
            <a:chOff x="1595877" y="2122456"/>
            <a:chExt cx="9154885" cy="4034061"/>
          </a:xfrm>
        </p:grpSpPr>
        <p:sp>
          <p:nvSpPr>
            <p:cNvPr id="40" name="Rectangle: Rounded Corners 39">
              <a:extLst>
                <a:ext uri="{FF2B5EF4-FFF2-40B4-BE49-F238E27FC236}">
                  <a16:creationId xmlns:a16="http://schemas.microsoft.com/office/drawing/2014/main" id="{AA81B59E-216B-4CF8-8D87-9C5F46391028}"/>
                </a:ext>
              </a:extLst>
            </p:cNvPr>
            <p:cNvSpPr/>
            <p:nvPr/>
          </p:nvSpPr>
          <p:spPr>
            <a:xfrm>
              <a:off x="7778962" y="2608877"/>
              <a:ext cx="2513225" cy="3404983"/>
            </a:xfrm>
            <a:prstGeom prst="roundRect">
              <a:avLst/>
            </a:prstGeom>
            <a:solidFill>
              <a:schemeClr val="accent6">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Rectangle: Rounded Corners 38">
              <a:extLst>
                <a:ext uri="{FF2B5EF4-FFF2-40B4-BE49-F238E27FC236}">
                  <a16:creationId xmlns:a16="http://schemas.microsoft.com/office/drawing/2014/main" id="{582A90D3-D5DF-4AF7-A7F0-66BB53B5EC99}"/>
                </a:ext>
              </a:extLst>
            </p:cNvPr>
            <p:cNvSpPr/>
            <p:nvPr/>
          </p:nvSpPr>
          <p:spPr>
            <a:xfrm>
              <a:off x="4784165" y="2586267"/>
              <a:ext cx="2547257" cy="3404984"/>
            </a:xfrm>
            <a:prstGeom prst="roundRect">
              <a:avLst/>
            </a:prstGeom>
            <a:solidFill>
              <a:schemeClr val="accent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Rounded Corners 37">
              <a:extLst>
                <a:ext uri="{FF2B5EF4-FFF2-40B4-BE49-F238E27FC236}">
                  <a16:creationId xmlns:a16="http://schemas.microsoft.com/office/drawing/2014/main" id="{7BE0B374-6B71-4EAA-BE43-6A6E41E7EF7B}"/>
                </a:ext>
              </a:extLst>
            </p:cNvPr>
            <p:cNvSpPr/>
            <p:nvPr/>
          </p:nvSpPr>
          <p:spPr>
            <a:xfrm>
              <a:off x="1595877" y="2586268"/>
              <a:ext cx="2547257" cy="3436474"/>
            </a:xfrm>
            <a:prstGeom prst="roundRect">
              <a:avLst/>
            </a:prstGeom>
            <a:solidFill>
              <a:schemeClr val="accent1">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Rounded Corners 4">
              <a:extLst>
                <a:ext uri="{FF2B5EF4-FFF2-40B4-BE49-F238E27FC236}">
                  <a16:creationId xmlns:a16="http://schemas.microsoft.com/office/drawing/2014/main" id="{1C3E840B-84C0-46A3-8E00-CA13B3A450C6}"/>
                </a:ext>
              </a:extLst>
            </p:cNvPr>
            <p:cNvSpPr/>
            <p:nvPr/>
          </p:nvSpPr>
          <p:spPr>
            <a:xfrm>
              <a:off x="1595877" y="2465357"/>
              <a:ext cx="2547257" cy="3557384"/>
            </a:xfrm>
            <a:prstGeom prst="roundRect">
              <a:avLst/>
            </a:prstGeom>
            <a:noFill/>
            <a:ln w="76200">
              <a:solidFill>
                <a:srgbClr val="8FC8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Rounded Corners 7">
              <a:extLst>
                <a:ext uri="{FF2B5EF4-FFF2-40B4-BE49-F238E27FC236}">
                  <a16:creationId xmlns:a16="http://schemas.microsoft.com/office/drawing/2014/main" id="{80B85BB8-376D-40BA-BC57-0BB85CB2C873}"/>
                </a:ext>
              </a:extLst>
            </p:cNvPr>
            <p:cNvSpPr/>
            <p:nvPr/>
          </p:nvSpPr>
          <p:spPr>
            <a:xfrm>
              <a:off x="4736405" y="2465357"/>
              <a:ext cx="2547257" cy="3557384"/>
            </a:xfrm>
            <a:prstGeom prst="roundRect">
              <a:avLst/>
            </a:prstGeom>
            <a:noFill/>
            <a:ln w="76200">
              <a:solidFill>
                <a:srgbClr val="0195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Rounded Corners 8">
              <a:extLst>
                <a:ext uri="{FF2B5EF4-FFF2-40B4-BE49-F238E27FC236}">
                  <a16:creationId xmlns:a16="http://schemas.microsoft.com/office/drawing/2014/main" id="{554D0226-46B6-498A-B48F-A2CEDC97D1A9}"/>
                </a:ext>
              </a:extLst>
            </p:cNvPr>
            <p:cNvSpPr/>
            <p:nvPr/>
          </p:nvSpPr>
          <p:spPr>
            <a:xfrm>
              <a:off x="7778962" y="2465355"/>
              <a:ext cx="2513225" cy="3557383"/>
            </a:xfrm>
            <a:prstGeom prst="roundRect">
              <a:avLst/>
            </a:prstGeom>
            <a:noFill/>
            <a:ln w="76200">
              <a:solidFill>
                <a:srgbClr val="0065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8F22555C-EAC4-4EBA-A8EA-FDA877F05BBF}"/>
                </a:ext>
              </a:extLst>
            </p:cNvPr>
            <p:cNvSpPr/>
            <p:nvPr/>
          </p:nvSpPr>
          <p:spPr>
            <a:xfrm>
              <a:off x="6891776" y="2122456"/>
              <a:ext cx="783771" cy="685800"/>
            </a:xfrm>
            <a:prstGeom prst="ellipse">
              <a:avLst/>
            </a:prstGeom>
            <a:solidFill>
              <a:srgbClr val="019589"/>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3D1E99CD-4C5F-4DEA-A43A-57F97EE14493}"/>
                </a:ext>
              </a:extLst>
            </p:cNvPr>
            <p:cNvSpPr/>
            <p:nvPr/>
          </p:nvSpPr>
          <p:spPr>
            <a:xfrm>
              <a:off x="9966991" y="2178928"/>
              <a:ext cx="783771" cy="685800"/>
            </a:xfrm>
            <a:prstGeom prst="ellipse">
              <a:avLst/>
            </a:prstGeom>
            <a:solidFill>
              <a:srgbClr val="00657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68ACF8FE-E50F-492D-9991-CC806028E613}"/>
                </a:ext>
              </a:extLst>
            </p:cNvPr>
            <p:cNvSpPr/>
            <p:nvPr/>
          </p:nvSpPr>
          <p:spPr>
            <a:xfrm>
              <a:off x="3607013" y="2178928"/>
              <a:ext cx="783771" cy="685800"/>
            </a:xfrm>
            <a:prstGeom prst="ellipse">
              <a:avLst/>
            </a:prstGeom>
            <a:solidFill>
              <a:srgbClr val="8FC8C2"/>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60B9AC89-FC81-4F66-BEB6-2FED78538A6F}"/>
                </a:ext>
              </a:extLst>
            </p:cNvPr>
            <p:cNvSpPr/>
            <p:nvPr/>
          </p:nvSpPr>
          <p:spPr>
            <a:xfrm>
              <a:off x="1685002" y="2740197"/>
              <a:ext cx="2246472" cy="3416320"/>
            </a:xfrm>
            <a:prstGeom prst="rect">
              <a:avLst/>
            </a:prstGeom>
          </p:spPr>
          <p:txBody>
            <a:bodyPr wrap="square">
              <a:spAutoFit/>
            </a:bodyPr>
            <a:lstStyle/>
            <a:p>
              <a:r>
                <a:rPr lang="en-AU" dirty="0">
                  <a:latin typeface="Arial" panose="020B0604020202020204" pitchFamily="34" charset="0"/>
                  <a:ea typeface="SimSun" panose="02010600030101010101" pitchFamily="2" charset="-122"/>
                </a:rPr>
                <a:t>To</a:t>
              </a:r>
              <a:r>
                <a:rPr lang="en-AU" sz="1800" dirty="0">
                  <a:effectLst/>
                  <a:latin typeface="Arial" panose="020B0604020202020204" pitchFamily="34" charset="0"/>
                  <a:ea typeface="SimSun" panose="02010600030101010101" pitchFamily="2" charset="-122"/>
                </a:rPr>
                <a:t> provide formal recognition of accreditation bodies in the Asia Pacific Region and to establish and maintain recognition by other international and regional organisations </a:t>
              </a:r>
              <a:endParaRPr lang="en-IN" sz="1800" dirty="0">
                <a:effectLst/>
                <a:latin typeface="Times New Roman" panose="02020603050405020304" pitchFamily="18" charset="0"/>
                <a:ea typeface="SimSun" panose="02010600030101010101" pitchFamily="2" charset="-122"/>
              </a:endParaRPr>
            </a:p>
            <a:p>
              <a:pPr lvl="0">
                <a:spcAft>
                  <a:spcPts val="1100"/>
                </a:spcAft>
              </a:pPr>
              <a:endParaRPr lang="en-IN" sz="1800" dirty="0">
                <a:effectLst/>
                <a:latin typeface="Times New Roman" panose="02020603050405020304" pitchFamily="18" charset="0"/>
                <a:ea typeface="SimSun" panose="02010600030101010101" pitchFamily="2" charset="-122"/>
              </a:endParaRPr>
            </a:p>
          </p:txBody>
        </p:sp>
        <p:sp>
          <p:nvSpPr>
            <p:cNvPr id="35" name="Rectangle 34">
              <a:extLst>
                <a:ext uri="{FF2B5EF4-FFF2-40B4-BE49-F238E27FC236}">
                  <a16:creationId xmlns:a16="http://schemas.microsoft.com/office/drawing/2014/main" id="{2432F345-EEB2-4E10-BBE6-A6920F1BE245}"/>
                </a:ext>
              </a:extLst>
            </p:cNvPr>
            <p:cNvSpPr/>
            <p:nvPr/>
          </p:nvSpPr>
          <p:spPr>
            <a:xfrm>
              <a:off x="4850467" y="2731531"/>
              <a:ext cx="2188914" cy="3139321"/>
            </a:xfrm>
            <a:prstGeom prst="rect">
              <a:avLst/>
            </a:prstGeom>
          </p:spPr>
          <p:txBody>
            <a:bodyPr wrap="square">
              <a:spAutoFit/>
            </a:bodyPr>
            <a:lstStyle/>
            <a:p>
              <a:pPr lvl="0">
                <a:spcAft>
                  <a:spcPts val="1100"/>
                </a:spcAft>
              </a:pPr>
              <a:r>
                <a:rPr lang="en-AU" sz="1800" dirty="0">
                  <a:effectLst/>
                  <a:latin typeface="Arial" panose="020B0604020202020204" pitchFamily="34" charset="0"/>
                  <a:ea typeface="SimSun" panose="02010600030101010101" pitchFamily="2" charset="-122"/>
                </a:rPr>
                <a:t>To provide a forum for exchange of information and to promote discussion among accreditation bodies and among organisations that have an interest in accreditation, and related activities </a:t>
              </a:r>
              <a:endParaRPr lang="en-IN" sz="1800" dirty="0">
                <a:effectLst/>
                <a:latin typeface="Times New Roman" panose="02020603050405020304" pitchFamily="18" charset="0"/>
                <a:ea typeface="SimSun" panose="02010600030101010101" pitchFamily="2" charset="-122"/>
              </a:endParaRPr>
            </a:p>
          </p:txBody>
        </p:sp>
        <p:sp>
          <p:nvSpPr>
            <p:cNvPr id="36" name="Rectangle 35">
              <a:extLst>
                <a:ext uri="{FF2B5EF4-FFF2-40B4-BE49-F238E27FC236}">
                  <a16:creationId xmlns:a16="http://schemas.microsoft.com/office/drawing/2014/main" id="{3CEF8E92-734D-4D64-B578-AA7C0F9A808C}"/>
                </a:ext>
              </a:extLst>
            </p:cNvPr>
            <p:cNvSpPr/>
            <p:nvPr/>
          </p:nvSpPr>
          <p:spPr>
            <a:xfrm>
              <a:off x="7939507" y="2587769"/>
              <a:ext cx="2246472" cy="3416320"/>
            </a:xfrm>
            <a:prstGeom prst="rect">
              <a:avLst/>
            </a:prstGeom>
          </p:spPr>
          <p:txBody>
            <a:bodyPr wrap="square">
              <a:spAutoFit/>
            </a:bodyPr>
            <a:lstStyle/>
            <a:p>
              <a:pPr lvl="0"/>
              <a:r>
                <a:rPr lang="en-AU" sz="1800" dirty="0">
                  <a:effectLst/>
                  <a:latin typeface="Arial" panose="020B0604020202020204" pitchFamily="34" charset="0"/>
                  <a:ea typeface="SimSun" panose="02010600030101010101" pitchFamily="2" charset="-122"/>
                </a:rPr>
                <a:t>To facilitate the reduction of technical barriers to trade by promoting acceptance of the results of conformity assessment activities from conformity assessment bodies that are accredited by Full Members </a:t>
              </a:r>
              <a:endParaRPr lang="en-IN" sz="1800" dirty="0">
                <a:effectLst/>
                <a:latin typeface="Times New Roman" panose="02020603050405020304" pitchFamily="18" charset="0"/>
                <a:ea typeface="SimSun" panose="02010600030101010101" pitchFamily="2" charset="-122"/>
              </a:endParaRPr>
            </a:p>
          </p:txBody>
        </p:sp>
        <p:pic>
          <p:nvPicPr>
            <p:cNvPr id="13" name="Picture 12">
              <a:extLst>
                <a:ext uri="{FF2B5EF4-FFF2-40B4-BE49-F238E27FC236}">
                  <a16:creationId xmlns:a16="http://schemas.microsoft.com/office/drawing/2014/main" id="{B6ED77C0-3147-44E8-BF2D-BADF6127F3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65417" y="2277560"/>
              <a:ext cx="472545" cy="472545"/>
            </a:xfrm>
            <a:prstGeom prst="rect">
              <a:avLst/>
            </a:prstGeom>
          </p:spPr>
        </p:pic>
        <p:pic>
          <p:nvPicPr>
            <p:cNvPr id="33" name="Picture 32">
              <a:extLst>
                <a:ext uri="{FF2B5EF4-FFF2-40B4-BE49-F238E27FC236}">
                  <a16:creationId xmlns:a16="http://schemas.microsoft.com/office/drawing/2014/main" id="{D1AE1C7F-50FB-47D3-9B2B-FFA8822FBD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39381" y="2230266"/>
              <a:ext cx="472545" cy="472545"/>
            </a:xfrm>
            <a:prstGeom prst="rect">
              <a:avLst/>
            </a:prstGeom>
          </p:spPr>
        </p:pic>
        <p:pic>
          <p:nvPicPr>
            <p:cNvPr id="37" name="Picture 36">
              <a:extLst>
                <a:ext uri="{FF2B5EF4-FFF2-40B4-BE49-F238E27FC236}">
                  <a16:creationId xmlns:a16="http://schemas.microsoft.com/office/drawing/2014/main" id="{FCE94456-F329-4382-9FCD-D18FFC98F3F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29410" y="2261798"/>
              <a:ext cx="472545" cy="472545"/>
            </a:xfrm>
            <a:prstGeom prst="rect">
              <a:avLst/>
            </a:prstGeom>
          </p:spPr>
        </p:pic>
      </p:grpSp>
      <p:pic>
        <p:nvPicPr>
          <p:cNvPr id="2" name="Picture 2">
            <a:extLst>
              <a:ext uri="{FF2B5EF4-FFF2-40B4-BE49-F238E27FC236}">
                <a16:creationId xmlns:a16="http://schemas.microsoft.com/office/drawing/2014/main" id="{5CB32833-DA0C-4199-9013-5D8A18361C6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8491" y="6442082"/>
            <a:ext cx="1225043" cy="338202"/>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4B92C7BD-4417-47BE-B54B-DC7773850359}"/>
              </a:ext>
            </a:extLst>
          </p:cNvPr>
          <p:cNvGrpSpPr/>
          <p:nvPr/>
        </p:nvGrpSpPr>
        <p:grpSpPr>
          <a:xfrm>
            <a:off x="138081" y="86854"/>
            <a:ext cx="11926102" cy="1062787"/>
            <a:chOff x="265898" y="486246"/>
            <a:chExt cx="11926102" cy="1062787"/>
          </a:xfrm>
        </p:grpSpPr>
        <p:sp>
          <p:nvSpPr>
            <p:cNvPr id="43" name="Rectangle 42">
              <a:extLst>
                <a:ext uri="{FF2B5EF4-FFF2-40B4-BE49-F238E27FC236}">
                  <a16:creationId xmlns:a16="http://schemas.microsoft.com/office/drawing/2014/main" id="{3509F4E2-A7B8-4284-86AB-2C55235810A8}"/>
                </a:ext>
              </a:extLst>
            </p:cNvPr>
            <p:cNvSpPr/>
            <p:nvPr/>
          </p:nvSpPr>
          <p:spPr>
            <a:xfrm>
              <a:off x="265898" y="486246"/>
              <a:ext cx="11926102" cy="1062787"/>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200" b="1" dirty="0">
                  <a:ln w="0"/>
                  <a:solidFill>
                    <a:schemeClr val="bg1"/>
                  </a:solidFill>
                  <a:effectLst>
                    <a:outerShdw blurRad="38100" dist="19050" dir="2700000" algn="tl" rotWithShape="0">
                      <a:schemeClr val="dk1">
                        <a:alpha val="40000"/>
                      </a:schemeClr>
                    </a:outerShdw>
                  </a:effectLst>
                </a:rPr>
                <a:t>OBJECTIVES OF APAC</a:t>
              </a:r>
              <a:endParaRPr lang="en-US" sz="500" b="1" dirty="0">
                <a:ln w="0"/>
                <a:solidFill>
                  <a:schemeClr val="bg1"/>
                </a:solidFill>
                <a:effectLst>
                  <a:outerShdw blurRad="38100" dist="19050" dir="2700000" algn="tl" rotWithShape="0">
                    <a:schemeClr val="dk1">
                      <a:alpha val="40000"/>
                    </a:schemeClr>
                  </a:outerShdw>
                </a:effectLst>
              </a:endParaRPr>
            </a:p>
            <a:p>
              <a:pPr lvl="0"/>
              <a:endParaRPr lang="en-US" sz="500" b="1" dirty="0">
                <a:ln w="0"/>
                <a:solidFill>
                  <a:schemeClr val="bg1"/>
                </a:solidFill>
                <a:effectLst>
                  <a:outerShdw blurRad="38100" dist="19050" dir="2700000" algn="tl" rotWithShape="0">
                    <a:schemeClr val="dk1">
                      <a:alpha val="40000"/>
                    </a:schemeClr>
                  </a:outerShdw>
                </a:effectLst>
              </a:endParaRPr>
            </a:p>
            <a:p>
              <a:pPr lvl="0"/>
              <a:endParaRPr lang="en-US" sz="500" b="1" dirty="0">
                <a:ln w="0"/>
                <a:solidFill>
                  <a:schemeClr val="bg1"/>
                </a:solidFill>
                <a:effectLst>
                  <a:outerShdw blurRad="38100" dist="19050" dir="2700000" algn="tl" rotWithShape="0">
                    <a:schemeClr val="dk1">
                      <a:alpha val="40000"/>
                    </a:schemeClr>
                  </a:outerShdw>
                </a:effectLst>
              </a:endParaRPr>
            </a:p>
          </p:txBody>
        </p:sp>
        <p:sp>
          <p:nvSpPr>
            <p:cNvPr id="4" name="Rectangle 3">
              <a:extLst>
                <a:ext uri="{FF2B5EF4-FFF2-40B4-BE49-F238E27FC236}">
                  <a16:creationId xmlns:a16="http://schemas.microsoft.com/office/drawing/2014/main" id="{203CA8EB-3272-40C5-9F13-1463ECA79BD3}"/>
                </a:ext>
              </a:extLst>
            </p:cNvPr>
            <p:cNvSpPr/>
            <p:nvPr/>
          </p:nvSpPr>
          <p:spPr>
            <a:xfrm>
              <a:off x="348795" y="1192500"/>
              <a:ext cx="3674000" cy="45719"/>
            </a:xfrm>
            <a:prstGeom prst="rect">
              <a:avLst/>
            </a:prstGeom>
            <a:solidFill>
              <a:srgbClr val="F5D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7" name="TextBox 6">
            <a:extLst>
              <a:ext uri="{FF2B5EF4-FFF2-40B4-BE49-F238E27FC236}">
                <a16:creationId xmlns:a16="http://schemas.microsoft.com/office/drawing/2014/main" id="{73AA8101-4622-474D-8C59-274E2F31C91A}"/>
              </a:ext>
            </a:extLst>
          </p:cNvPr>
          <p:cNvSpPr txBox="1"/>
          <p:nvPr/>
        </p:nvSpPr>
        <p:spPr>
          <a:xfrm>
            <a:off x="1670957" y="5375081"/>
            <a:ext cx="8906388" cy="1200329"/>
          </a:xfrm>
          <a:prstGeom prst="rect">
            <a:avLst/>
          </a:prstGeom>
          <a:noFill/>
        </p:spPr>
        <p:txBody>
          <a:bodyPr wrap="square" rtlCol="0">
            <a:spAutoFit/>
          </a:bodyPr>
          <a:lstStyle/>
          <a:p>
            <a:r>
              <a:rPr lang="en-AU" sz="1800" dirty="0">
                <a:effectLst/>
                <a:latin typeface="Arial" panose="020B0604020202020204" pitchFamily="34" charset="0"/>
                <a:ea typeface="SimSun" panose="02010600030101010101" pitchFamily="2" charset="-122"/>
              </a:rPr>
              <a:t>Maintaining recognition through the International Accreditation Forum (IAF) and International Laboratory Accreditation Cooperation (ILAC), and as a Regional Group to cooperate and complement activities of other Regional Groups with IAF and ILAC. </a:t>
            </a:r>
            <a:endParaRPr lang="en-IN" sz="1800" dirty="0">
              <a:effectLst/>
              <a:latin typeface="Times New Roman" panose="02020603050405020304" pitchFamily="18" charset="0"/>
              <a:ea typeface="SimSun" panose="02010600030101010101" pitchFamily="2" charset="-122"/>
            </a:endParaRPr>
          </a:p>
          <a:p>
            <a:endParaRPr lang="en-IN" dirty="0"/>
          </a:p>
        </p:txBody>
      </p:sp>
    </p:spTree>
    <p:extLst>
      <p:ext uri="{BB962C8B-B14F-4D97-AF65-F5344CB8AC3E}">
        <p14:creationId xmlns:p14="http://schemas.microsoft.com/office/powerpoint/2010/main" val="64584037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3F8672C-259D-4310-B434-4DBBB378B7E8}"/>
              </a:ext>
            </a:extLst>
          </p:cNvPr>
          <p:cNvSpPr/>
          <p:nvPr/>
        </p:nvSpPr>
        <p:spPr>
          <a:xfrm>
            <a:off x="0" y="6316488"/>
            <a:ext cx="12192000" cy="529771"/>
          </a:xfrm>
          <a:prstGeom prst="rect">
            <a:avLst/>
          </a:prstGeom>
          <a:gradFill>
            <a:gsLst>
              <a:gs pos="77000">
                <a:srgbClr val="01A89E"/>
              </a:gs>
              <a:gs pos="77000">
                <a:srgbClr val="019589"/>
              </a:gs>
              <a:gs pos="27000">
                <a:srgbClr val="8FC8C2"/>
              </a:gs>
              <a:gs pos="90000">
                <a:srgbClr val="01A89E"/>
              </a:gs>
              <a:gs pos="91000">
                <a:srgbClr val="006571"/>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08D2E533-3DFF-487C-9E60-3D72567558E6}"/>
              </a:ext>
            </a:extLst>
          </p:cNvPr>
          <p:cNvGrpSpPr/>
          <p:nvPr/>
        </p:nvGrpSpPr>
        <p:grpSpPr>
          <a:xfrm>
            <a:off x="276056" y="1075116"/>
            <a:ext cx="11805108" cy="4557675"/>
            <a:chOff x="1446104" y="2182730"/>
            <a:chExt cx="9085945" cy="3928015"/>
          </a:xfrm>
        </p:grpSpPr>
        <p:sp>
          <p:nvSpPr>
            <p:cNvPr id="12" name="Rectangle 11">
              <a:extLst>
                <a:ext uri="{FF2B5EF4-FFF2-40B4-BE49-F238E27FC236}">
                  <a16:creationId xmlns:a16="http://schemas.microsoft.com/office/drawing/2014/main" id="{5C1003DA-3EA1-4761-B295-F8684C2C6522}"/>
                </a:ext>
              </a:extLst>
            </p:cNvPr>
            <p:cNvSpPr/>
            <p:nvPr/>
          </p:nvSpPr>
          <p:spPr>
            <a:xfrm>
              <a:off x="1446104" y="2265880"/>
              <a:ext cx="4770121" cy="3844865"/>
            </a:xfrm>
            <a:prstGeom prst="rect">
              <a:avLst/>
            </a:prstGeom>
            <a:solidFill>
              <a:srgbClr val="8FC8C2"/>
            </a:solidFill>
            <a:ln>
              <a:solidFill>
                <a:srgbClr val="8FC8C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0F0593AC-8F0B-462A-9987-28CE9A5BDB4B}"/>
                </a:ext>
              </a:extLst>
            </p:cNvPr>
            <p:cNvSpPr/>
            <p:nvPr/>
          </p:nvSpPr>
          <p:spPr>
            <a:xfrm>
              <a:off x="5989077" y="2265880"/>
              <a:ext cx="4542972" cy="1807181"/>
            </a:xfrm>
            <a:prstGeom prst="rect">
              <a:avLst/>
            </a:prstGeom>
            <a:solidFill>
              <a:srgbClr val="01A89E"/>
            </a:solidFill>
            <a:ln>
              <a:solidFill>
                <a:srgbClr val="01A89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F50280A1-F4A4-4F8F-B26D-F51261EDE4CB}"/>
                </a:ext>
              </a:extLst>
            </p:cNvPr>
            <p:cNvSpPr/>
            <p:nvPr/>
          </p:nvSpPr>
          <p:spPr>
            <a:xfrm>
              <a:off x="5989077" y="4067503"/>
              <a:ext cx="4542972" cy="2043242"/>
            </a:xfrm>
            <a:prstGeom prst="rect">
              <a:avLst/>
            </a:prstGeom>
            <a:solidFill>
              <a:srgbClr val="006571"/>
            </a:solidFill>
            <a:ln>
              <a:solidFill>
                <a:srgbClr val="00657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02E5188B-906E-459B-88AE-DB5E041922F3}"/>
                </a:ext>
              </a:extLst>
            </p:cNvPr>
            <p:cNvSpPr/>
            <p:nvPr/>
          </p:nvSpPr>
          <p:spPr>
            <a:xfrm>
              <a:off x="1509169" y="2376966"/>
              <a:ext cx="4301587" cy="3103494"/>
            </a:xfrm>
            <a:prstGeom prst="rect">
              <a:avLst/>
            </a:prstGeom>
          </p:spPr>
          <p:txBody>
            <a:bodyPr wrap="square">
              <a:spAutoFit/>
            </a:bodyPr>
            <a:lstStyle/>
            <a:p>
              <a:pPr lvl="0"/>
              <a:r>
                <a:rPr lang="en-US" b="1" dirty="0"/>
                <a:t>	</a:t>
              </a:r>
              <a:r>
                <a:rPr lang="en-US" sz="2800" b="1" dirty="0">
                  <a:solidFill>
                    <a:schemeClr val="bg1"/>
                  </a:solidFill>
                  <a:latin typeface="Arial" panose="020B0604020202020204" pitchFamily="34" charset="0"/>
                  <a:cs typeface="Arial" panose="020B0604020202020204" pitchFamily="34" charset="0"/>
                </a:rPr>
                <a:t>Role of APAC</a:t>
              </a:r>
            </a:p>
            <a:p>
              <a:pPr lvl="0"/>
              <a:endParaRPr lang="en-US" sz="2000" dirty="0">
                <a:solidFill>
                  <a:schemeClr val="bg1"/>
                </a:solidFill>
                <a:latin typeface="Arial" panose="020B0604020202020204" pitchFamily="34" charset="0"/>
                <a:cs typeface="Arial" panose="020B0604020202020204" pitchFamily="34" charset="0"/>
              </a:endParaRPr>
            </a:p>
            <a:p>
              <a:pPr lvl="0"/>
              <a:endParaRPr lang="en-US" sz="2000" dirty="0">
                <a:solidFill>
                  <a:schemeClr val="bg1"/>
                </a:solidFill>
                <a:latin typeface="Arial" panose="020B0604020202020204" pitchFamily="34" charset="0"/>
                <a:cs typeface="Arial" panose="020B0604020202020204" pitchFamily="34" charset="0"/>
              </a:endParaRPr>
            </a:p>
            <a:p>
              <a:pPr lvl="0"/>
              <a:r>
                <a:rPr lang="en-US" sz="2000" dirty="0">
                  <a:solidFill>
                    <a:schemeClr val="bg1"/>
                  </a:solidFill>
                  <a:latin typeface="Arial" panose="020B0604020202020204" pitchFamily="34" charset="0"/>
                  <a:cs typeface="Arial" panose="020B0604020202020204" pitchFamily="34" charset="0"/>
                </a:rPr>
                <a:t>APAC ‘s primary role is to manage and expand a mutual recognition arrangement (MRA) among accreditation bodies in the Asia Pacific region.  The MRA facilitates the acceptance of conformity assessment results (e.g. test reports, test certificates, inspection reports, and certification) across the region and with other regions around the world. </a:t>
              </a:r>
              <a:endParaRPr lang="en-US" sz="2000" dirty="0">
                <a:solidFill>
                  <a:schemeClr val="bg1"/>
                </a:solidFill>
                <a:latin typeface="Arial" panose="020B0604020202020204" pitchFamily="34" charset="0"/>
                <a:ea typeface="Lato" panose="020F0502020204030203" pitchFamily="34" charset="0"/>
                <a:cs typeface="Arial" panose="020B0604020202020204" pitchFamily="34" charset="0"/>
              </a:endParaRPr>
            </a:p>
          </p:txBody>
        </p:sp>
        <p:sp>
          <p:nvSpPr>
            <p:cNvPr id="26" name="Rectangle 25">
              <a:extLst>
                <a:ext uri="{FF2B5EF4-FFF2-40B4-BE49-F238E27FC236}">
                  <a16:creationId xmlns:a16="http://schemas.microsoft.com/office/drawing/2014/main" id="{649C89B0-39E5-4D35-B004-1210E362F2CC}"/>
                </a:ext>
              </a:extLst>
            </p:cNvPr>
            <p:cNvSpPr/>
            <p:nvPr/>
          </p:nvSpPr>
          <p:spPr>
            <a:xfrm>
              <a:off x="5971436" y="2182730"/>
              <a:ext cx="4483554" cy="1936368"/>
            </a:xfrm>
            <a:prstGeom prst="rect">
              <a:avLst/>
            </a:prstGeom>
          </p:spPr>
          <p:txBody>
            <a:bodyPr wrap="square">
              <a:spAutoFit/>
            </a:bodyPr>
            <a:lstStyle/>
            <a:p>
              <a:pPr lvl="0" algn="just"/>
              <a:r>
                <a:rPr lang="en-US" sz="800" dirty="0"/>
                <a:t>	</a:t>
              </a:r>
            </a:p>
            <a:p>
              <a:pPr lvl="0" algn="just"/>
              <a:r>
                <a:rPr lang="en-US" dirty="0"/>
                <a:t>                  	</a:t>
              </a:r>
              <a:r>
                <a:rPr lang="en-US" sz="2400" b="1" dirty="0">
                  <a:solidFill>
                    <a:schemeClr val="bg1"/>
                  </a:solidFill>
                  <a:latin typeface="Arial" panose="020B0604020202020204" pitchFamily="34" charset="0"/>
                  <a:cs typeface="Arial" panose="020B0604020202020204" pitchFamily="34" charset="0"/>
                </a:rPr>
                <a:t>APAC Members</a:t>
              </a:r>
            </a:p>
            <a:p>
              <a:pPr lvl="0" algn="just"/>
              <a:endParaRPr lang="en-US" sz="1400" dirty="0">
                <a:solidFill>
                  <a:schemeClr val="bg1"/>
                </a:solidFill>
                <a:latin typeface="Arial" panose="020B0604020202020204" pitchFamily="34" charset="0"/>
                <a:cs typeface="Arial" panose="020B0604020202020204" pitchFamily="34" charset="0"/>
              </a:endParaRPr>
            </a:p>
            <a:p>
              <a:pPr lvl="0" algn="just"/>
              <a:endParaRPr lang="en-US" sz="1400" dirty="0">
                <a:solidFill>
                  <a:schemeClr val="bg1"/>
                </a:solidFill>
                <a:latin typeface="Arial" panose="020B0604020202020204" pitchFamily="34" charset="0"/>
                <a:cs typeface="Arial" panose="020B0604020202020204" pitchFamily="34" charset="0"/>
              </a:endParaRPr>
            </a:p>
            <a:p>
              <a:pPr lvl="0"/>
              <a:r>
                <a:rPr lang="en-US" sz="2000" dirty="0">
                  <a:solidFill>
                    <a:schemeClr val="bg1"/>
                  </a:solidFill>
                  <a:latin typeface="Arial" panose="020B0604020202020204" pitchFamily="34" charset="0"/>
                  <a:cs typeface="Arial" panose="020B0604020202020204" pitchFamily="34" charset="0"/>
                </a:rPr>
                <a:t>APAC’s </a:t>
              </a:r>
              <a:r>
                <a:rPr lang="en-US" sz="2000"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members</a:t>
              </a:r>
              <a:r>
                <a:rPr lang="en-US" sz="2000" dirty="0">
                  <a:solidFill>
                    <a:schemeClr val="bg1"/>
                  </a:solidFill>
                  <a:latin typeface="Arial" panose="020B0604020202020204" pitchFamily="34" charset="0"/>
                  <a:cs typeface="Arial" panose="020B0604020202020204" pitchFamily="34" charset="0"/>
                </a:rPr>
                <a:t> include accreditation bodies, accreditation focal points and other organizations that have an interest in accredited conformity assessment results.</a:t>
              </a:r>
            </a:p>
          </p:txBody>
        </p:sp>
        <p:sp>
          <p:nvSpPr>
            <p:cNvPr id="27" name="Rectangle 26">
              <a:extLst>
                <a:ext uri="{FF2B5EF4-FFF2-40B4-BE49-F238E27FC236}">
                  <a16:creationId xmlns:a16="http://schemas.microsoft.com/office/drawing/2014/main" id="{DF904BAF-2B1E-423F-8936-C104EBE6CBC2}"/>
                </a:ext>
              </a:extLst>
            </p:cNvPr>
            <p:cNvSpPr/>
            <p:nvPr/>
          </p:nvSpPr>
          <p:spPr>
            <a:xfrm>
              <a:off x="6041144" y="4200516"/>
              <a:ext cx="4438837" cy="1777215"/>
            </a:xfrm>
            <a:prstGeom prst="rect">
              <a:avLst/>
            </a:prstGeom>
          </p:spPr>
          <p:txBody>
            <a:bodyPr wrap="square">
              <a:spAutoFit/>
            </a:bodyPr>
            <a:lstStyle/>
            <a:p>
              <a:pPr lvl="0"/>
              <a:r>
                <a:rPr lang="en-US" b="1" dirty="0"/>
                <a:t>	</a:t>
              </a:r>
              <a:r>
                <a:rPr lang="en-US" sz="2000" b="1" dirty="0">
                  <a:solidFill>
                    <a:schemeClr val="bg1"/>
                  </a:solidFill>
                  <a:latin typeface="Arial" panose="020B0604020202020204" pitchFamily="34" charset="0"/>
                  <a:cs typeface="Arial" panose="020B0604020202020204" pitchFamily="34" charset="0"/>
                </a:rPr>
                <a:t>APAC Recognition</a:t>
              </a:r>
            </a:p>
            <a:p>
              <a:pPr lvl="0"/>
              <a:endParaRPr lang="en-US" b="1" dirty="0">
                <a:latin typeface="Arial" panose="020B0604020202020204" pitchFamily="34" charset="0"/>
                <a:cs typeface="Arial" panose="020B0604020202020204" pitchFamily="34" charset="0"/>
              </a:endParaRPr>
            </a:p>
            <a:p>
              <a:pPr lvl="0"/>
              <a:r>
                <a:rPr lang="en-US" dirty="0">
                  <a:solidFill>
                    <a:schemeClr val="bg1"/>
                  </a:solidFill>
                  <a:latin typeface="Arial" panose="020B0604020202020204" pitchFamily="34" charset="0"/>
                  <a:cs typeface="Arial" panose="020B0604020202020204" pitchFamily="34" charset="0"/>
                </a:rPr>
                <a:t>APAC is recognized by the Asia Pacific Economic Cooperation (APEC) as one of four </a:t>
              </a:r>
              <a:r>
                <a:rPr lang="en-US"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APEC Specialist Regional Bodies</a:t>
              </a:r>
              <a:r>
                <a:rPr lang="en-US" dirty="0">
                  <a:solidFill>
                    <a:schemeClr val="bg1"/>
                  </a:solidFill>
                  <a:latin typeface="Arial" panose="020B0604020202020204" pitchFamily="34" charset="0"/>
                  <a:cs typeface="Arial" panose="020B0604020202020204" pitchFamily="34" charset="0"/>
                </a:rPr>
                <a:t> (SRBs) that support the work of the APEC Sub-Committee on Standards and Conformance.</a:t>
              </a:r>
            </a:p>
          </p:txBody>
        </p:sp>
      </p:grpSp>
      <p:sp>
        <p:nvSpPr>
          <p:cNvPr id="50" name="Rectangle 49">
            <a:extLst>
              <a:ext uri="{FF2B5EF4-FFF2-40B4-BE49-F238E27FC236}">
                <a16:creationId xmlns:a16="http://schemas.microsoft.com/office/drawing/2014/main" id="{DE646DD8-13D7-40FD-A446-0A32D6999D6F}"/>
              </a:ext>
            </a:extLst>
          </p:cNvPr>
          <p:cNvSpPr/>
          <p:nvPr/>
        </p:nvSpPr>
        <p:spPr>
          <a:xfrm>
            <a:off x="276056" y="92579"/>
            <a:ext cx="10175240" cy="71460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n w="0"/>
                <a:solidFill>
                  <a:schemeClr val="tx1"/>
                </a:solidFill>
                <a:effectLst>
                  <a:outerShdw blurRad="38100" dist="19050" dir="2700000" algn="tl" rotWithShape="0">
                    <a:schemeClr val="dk1">
                      <a:alpha val="40000"/>
                    </a:schemeClr>
                  </a:outerShdw>
                </a:effectLst>
              </a:rPr>
              <a:t>Role of APAC and Members</a:t>
            </a:r>
          </a:p>
        </p:txBody>
      </p:sp>
      <p:pic>
        <p:nvPicPr>
          <p:cNvPr id="2" name="Picture 2">
            <a:extLst>
              <a:ext uri="{FF2B5EF4-FFF2-40B4-BE49-F238E27FC236}">
                <a16:creationId xmlns:a16="http://schemas.microsoft.com/office/drawing/2014/main" id="{C8691897-CCA0-4F31-A2FF-31BD1307A22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8491" y="6442082"/>
            <a:ext cx="1225043" cy="338202"/>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a:extLst>
              <a:ext uri="{FF2B5EF4-FFF2-40B4-BE49-F238E27FC236}">
                <a16:creationId xmlns:a16="http://schemas.microsoft.com/office/drawing/2014/main" id="{2B9CE2EC-E3B1-428F-9A58-BCA04B02D96F}"/>
              </a:ext>
            </a:extLst>
          </p:cNvPr>
          <p:cNvSpPr/>
          <p:nvPr/>
        </p:nvSpPr>
        <p:spPr>
          <a:xfrm>
            <a:off x="336652" y="668362"/>
            <a:ext cx="4590455" cy="59607"/>
          </a:xfrm>
          <a:prstGeom prst="rect">
            <a:avLst/>
          </a:prstGeom>
          <a:solidFill>
            <a:srgbClr val="F5D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Connector 18">
            <a:extLst>
              <a:ext uri="{FF2B5EF4-FFF2-40B4-BE49-F238E27FC236}">
                <a16:creationId xmlns:a16="http://schemas.microsoft.com/office/drawing/2014/main" id="{E23FA49E-19E4-4EFD-80BB-9DCD456BB32F}"/>
              </a:ext>
            </a:extLst>
          </p:cNvPr>
          <p:cNvCxnSpPr>
            <a:cxnSpLocks/>
          </p:cNvCxnSpPr>
          <p:nvPr/>
        </p:nvCxnSpPr>
        <p:spPr>
          <a:xfrm>
            <a:off x="1393534" y="1817082"/>
            <a:ext cx="2624284" cy="0"/>
          </a:xfrm>
          <a:prstGeom prst="line">
            <a:avLst/>
          </a:prstGeom>
          <a:ln w="22225">
            <a:solidFill>
              <a:srgbClr val="F5D047"/>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B8A4F07F-82D8-4ACC-B2D6-AAD3974927C8}"/>
              </a:ext>
            </a:extLst>
          </p:cNvPr>
          <p:cNvCxnSpPr>
            <a:cxnSpLocks/>
          </p:cNvCxnSpPr>
          <p:nvPr/>
        </p:nvCxnSpPr>
        <p:spPr>
          <a:xfrm>
            <a:off x="8067171" y="1652095"/>
            <a:ext cx="2284192" cy="0"/>
          </a:xfrm>
          <a:prstGeom prst="line">
            <a:avLst/>
          </a:prstGeom>
          <a:ln w="22225">
            <a:solidFill>
              <a:srgbClr val="F5D047"/>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7569E6A-DBFF-4F6B-AE17-AE271516521B}"/>
              </a:ext>
            </a:extLst>
          </p:cNvPr>
          <p:cNvCxnSpPr>
            <a:cxnSpLocks/>
          </p:cNvCxnSpPr>
          <p:nvPr/>
        </p:nvCxnSpPr>
        <p:spPr>
          <a:xfrm>
            <a:off x="7281363" y="3809448"/>
            <a:ext cx="2271010" cy="0"/>
          </a:xfrm>
          <a:prstGeom prst="line">
            <a:avLst/>
          </a:prstGeom>
          <a:ln w="22225">
            <a:solidFill>
              <a:srgbClr val="F5D047"/>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013C6DA-3BC3-48B2-BE18-CF1482366D5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749" t="5696" r="7817" b="12880"/>
          <a:stretch/>
        </p:blipFill>
        <p:spPr>
          <a:xfrm>
            <a:off x="276056" y="1161366"/>
            <a:ext cx="977532" cy="772447"/>
          </a:xfrm>
          <a:prstGeom prst="rect">
            <a:avLst/>
          </a:prstGeom>
        </p:spPr>
      </p:pic>
      <p:pic>
        <p:nvPicPr>
          <p:cNvPr id="8" name="Picture 7">
            <a:extLst>
              <a:ext uri="{FF2B5EF4-FFF2-40B4-BE49-F238E27FC236}">
                <a16:creationId xmlns:a16="http://schemas.microsoft.com/office/drawing/2014/main" id="{88A2C437-6A89-4B1F-9402-0680AFC331A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1" b="32686"/>
          <a:stretch/>
        </p:blipFill>
        <p:spPr>
          <a:xfrm>
            <a:off x="6185191" y="1179122"/>
            <a:ext cx="1484790" cy="799575"/>
          </a:xfrm>
          <a:prstGeom prst="rect">
            <a:avLst/>
          </a:prstGeom>
        </p:spPr>
      </p:pic>
      <p:pic>
        <p:nvPicPr>
          <p:cNvPr id="10" name="Picture 9">
            <a:extLst>
              <a:ext uri="{FF2B5EF4-FFF2-40B4-BE49-F238E27FC236}">
                <a16:creationId xmlns:a16="http://schemas.microsoft.com/office/drawing/2014/main" id="{994417DD-40AE-4805-B41F-4C9480C9449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954" t="-1" r="15894" b="32557"/>
          <a:stretch/>
        </p:blipFill>
        <p:spPr>
          <a:xfrm>
            <a:off x="6178611" y="3259618"/>
            <a:ext cx="1040608" cy="727727"/>
          </a:xfrm>
          <a:prstGeom prst="rect">
            <a:avLst/>
          </a:prstGeom>
        </p:spPr>
      </p:pic>
    </p:spTree>
    <p:extLst>
      <p:ext uri="{BB962C8B-B14F-4D97-AF65-F5344CB8AC3E}">
        <p14:creationId xmlns:p14="http://schemas.microsoft.com/office/powerpoint/2010/main" val="271744052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687ED1A-71DA-49A5-8531-82B1A6D69B26}"/>
              </a:ext>
            </a:extLst>
          </p:cNvPr>
          <p:cNvPicPr>
            <a:picLocks noChangeAspect="1"/>
          </p:cNvPicPr>
          <p:nvPr/>
        </p:nvPicPr>
        <p:blipFill rotWithShape="1">
          <a:blip r:embed="rId2">
            <a:extLst>
              <a:ext uri="{28A0092B-C50C-407E-A947-70E740481C1C}">
                <a14:useLocalDpi xmlns:a14="http://schemas.microsoft.com/office/drawing/2010/main" val="0"/>
              </a:ext>
            </a:extLst>
          </a:blip>
          <a:srcRect b="35357"/>
          <a:stretch/>
        </p:blipFill>
        <p:spPr>
          <a:xfrm>
            <a:off x="0" y="0"/>
            <a:ext cx="12192000" cy="6304937"/>
          </a:xfrm>
          <a:prstGeom prst="rect">
            <a:avLst/>
          </a:prstGeom>
        </p:spPr>
      </p:pic>
      <p:sp>
        <p:nvSpPr>
          <p:cNvPr id="10" name="Rectangle 9">
            <a:extLst>
              <a:ext uri="{FF2B5EF4-FFF2-40B4-BE49-F238E27FC236}">
                <a16:creationId xmlns:a16="http://schemas.microsoft.com/office/drawing/2014/main" id="{DFE8BEC5-D917-4DC1-B2CE-F3485B7DC848}"/>
              </a:ext>
            </a:extLst>
          </p:cNvPr>
          <p:cNvSpPr/>
          <p:nvPr/>
        </p:nvSpPr>
        <p:spPr>
          <a:xfrm>
            <a:off x="0" y="837116"/>
            <a:ext cx="12192000" cy="6011917"/>
          </a:xfrm>
          <a:prstGeom prst="rect">
            <a:avLst/>
          </a:prstGeom>
          <a:gradFill flip="none" rotWithShape="1">
            <a:gsLst>
              <a:gs pos="10000">
                <a:schemeClr val="bg1"/>
              </a:gs>
              <a:gs pos="51000">
                <a:schemeClr val="bg1"/>
              </a:gs>
              <a:gs pos="100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ACE42DFD-2C69-49B2-A7EE-CA856142872D}"/>
              </a:ext>
            </a:extLst>
          </p:cNvPr>
          <p:cNvSpPr/>
          <p:nvPr/>
        </p:nvSpPr>
        <p:spPr>
          <a:xfrm>
            <a:off x="0" y="6328229"/>
            <a:ext cx="12192000" cy="529771"/>
          </a:xfrm>
          <a:prstGeom prst="rect">
            <a:avLst/>
          </a:prstGeom>
          <a:gradFill>
            <a:gsLst>
              <a:gs pos="77000">
                <a:srgbClr val="01A89E"/>
              </a:gs>
              <a:gs pos="77000">
                <a:srgbClr val="019589"/>
              </a:gs>
              <a:gs pos="27000">
                <a:srgbClr val="8FC8C2"/>
              </a:gs>
              <a:gs pos="90000">
                <a:srgbClr val="01A89E"/>
              </a:gs>
              <a:gs pos="91000">
                <a:srgbClr val="006571"/>
              </a:gs>
            </a:gsLst>
            <a:path path="circle">
              <a:fillToRect t="100000" r="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B79DDD51-436E-4B35-8471-0705D1EBF1C0}"/>
              </a:ext>
            </a:extLst>
          </p:cNvPr>
          <p:cNvSpPr txBox="1">
            <a:spLocks/>
          </p:cNvSpPr>
          <p:nvPr/>
        </p:nvSpPr>
        <p:spPr>
          <a:xfrm>
            <a:off x="469900" y="627607"/>
            <a:ext cx="10515600" cy="688559"/>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chemeClr val="bg1">
                  <a:lumMod val="65000"/>
                </a:schemeClr>
              </a:solidFill>
            </a:endParaRPr>
          </a:p>
        </p:txBody>
      </p:sp>
      <p:pic>
        <p:nvPicPr>
          <p:cNvPr id="5" name="Picture 2">
            <a:extLst>
              <a:ext uri="{FF2B5EF4-FFF2-40B4-BE49-F238E27FC236}">
                <a16:creationId xmlns:a16="http://schemas.microsoft.com/office/drawing/2014/main" id="{1866BFC2-D65D-4D9B-BC55-9FFE09C1FBE2}"/>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8491" y="6442082"/>
            <a:ext cx="1225043" cy="338202"/>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a:extLst>
              <a:ext uri="{FF2B5EF4-FFF2-40B4-BE49-F238E27FC236}">
                <a16:creationId xmlns:a16="http://schemas.microsoft.com/office/drawing/2014/main" id="{9087F7F2-83EF-4EEB-8DDC-9DD4BCA8281F}"/>
              </a:ext>
            </a:extLst>
          </p:cNvPr>
          <p:cNvSpPr/>
          <p:nvPr/>
        </p:nvSpPr>
        <p:spPr>
          <a:xfrm>
            <a:off x="0" y="8967"/>
            <a:ext cx="12044158" cy="1062787"/>
          </a:xfrm>
          <a:prstGeom prst="rect">
            <a:avLst/>
          </a:prstGeom>
          <a:gradFill flip="none" rotWithShape="1">
            <a:gsLst>
              <a:gs pos="54000">
                <a:srgbClr val="019589">
                  <a:alpha val="75000"/>
                </a:srgbClr>
              </a:gs>
              <a:gs pos="24000">
                <a:srgbClr val="8FC8C2">
                  <a:alpha val="73000"/>
                </a:srgbClr>
              </a:gs>
              <a:gs pos="91000">
                <a:srgbClr val="006571">
                  <a:alpha val="14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200" b="1" dirty="0">
                <a:ln w="0"/>
                <a:solidFill>
                  <a:schemeClr val="bg1"/>
                </a:solidFill>
                <a:effectLst>
                  <a:outerShdw blurRad="38100" dist="19050" dir="2700000" algn="tl" rotWithShape="0">
                    <a:schemeClr val="dk1">
                      <a:alpha val="40000"/>
                    </a:schemeClr>
                  </a:outerShdw>
                </a:effectLst>
              </a:rPr>
              <a:t>APAC Structure</a:t>
            </a:r>
          </a:p>
          <a:p>
            <a:pPr lvl="0"/>
            <a:endParaRPr lang="en-US" sz="500" b="1" dirty="0">
              <a:ln w="0"/>
              <a:solidFill>
                <a:schemeClr val="bg1"/>
              </a:solidFill>
              <a:effectLst>
                <a:outerShdw blurRad="38100" dist="19050" dir="2700000" algn="tl" rotWithShape="0">
                  <a:schemeClr val="dk1">
                    <a:alpha val="40000"/>
                  </a:schemeClr>
                </a:outerShdw>
              </a:effectLst>
            </a:endParaRPr>
          </a:p>
          <a:p>
            <a:pPr lvl="0"/>
            <a:br>
              <a:rPr lang="en-US" sz="500" b="1" dirty="0">
                <a:ln w="0"/>
                <a:solidFill>
                  <a:schemeClr val="bg1"/>
                </a:solidFill>
                <a:effectLst>
                  <a:outerShdw blurRad="38100" dist="19050" dir="2700000" algn="tl" rotWithShape="0">
                    <a:schemeClr val="dk1">
                      <a:alpha val="40000"/>
                    </a:schemeClr>
                  </a:outerShdw>
                </a:effectLst>
              </a:rPr>
            </a:br>
            <a:r>
              <a:rPr lang="en-US" b="1" dirty="0">
                <a:ln w="0"/>
                <a:solidFill>
                  <a:schemeClr val="bg1"/>
                </a:solidFill>
                <a:effectLst>
                  <a:outerShdw blurRad="38100" dist="19050" dir="2700000" algn="tl" rotWithShape="0">
                    <a:schemeClr val="dk1">
                      <a:alpha val="40000"/>
                    </a:schemeClr>
                  </a:outerShdw>
                </a:effectLst>
              </a:rPr>
              <a:t>APAC has the following structure:</a:t>
            </a:r>
            <a:endParaRPr lang="en-US" sz="500" b="1" dirty="0">
              <a:ln w="0"/>
              <a:solidFill>
                <a:schemeClr val="bg1"/>
              </a:solidFill>
              <a:effectLst>
                <a:outerShdw blurRad="38100" dist="19050" dir="2700000" algn="tl" rotWithShape="0">
                  <a:schemeClr val="dk1">
                    <a:alpha val="40000"/>
                  </a:schemeClr>
                </a:outerShdw>
              </a:effectLst>
            </a:endParaRPr>
          </a:p>
        </p:txBody>
      </p:sp>
      <p:sp>
        <p:nvSpPr>
          <p:cNvPr id="8" name="Rectangle 7">
            <a:extLst>
              <a:ext uri="{FF2B5EF4-FFF2-40B4-BE49-F238E27FC236}">
                <a16:creationId xmlns:a16="http://schemas.microsoft.com/office/drawing/2014/main" id="{FF143519-D33C-41CB-B01D-62388014A746}"/>
              </a:ext>
            </a:extLst>
          </p:cNvPr>
          <p:cNvSpPr/>
          <p:nvPr/>
        </p:nvSpPr>
        <p:spPr>
          <a:xfrm>
            <a:off x="0" y="569701"/>
            <a:ext cx="3047679" cy="69228"/>
          </a:xfrm>
          <a:prstGeom prst="rect">
            <a:avLst/>
          </a:prstGeom>
          <a:solidFill>
            <a:srgbClr val="F5D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2" name="Diagram 11">
            <a:extLst>
              <a:ext uri="{FF2B5EF4-FFF2-40B4-BE49-F238E27FC236}">
                <a16:creationId xmlns:a16="http://schemas.microsoft.com/office/drawing/2014/main" id="{80457F16-4BC3-4327-B89E-DE10B84C7012}"/>
              </a:ext>
            </a:extLst>
          </p:cNvPr>
          <p:cNvGraphicFramePr/>
          <p:nvPr>
            <p:extLst>
              <p:ext uri="{D42A27DB-BD31-4B8C-83A1-F6EECF244321}">
                <p14:modId xmlns:p14="http://schemas.microsoft.com/office/powerpoint/2010/main" val="2771169448"/>
              </p:ext>
            </p:extLst>
          </p:nvPr>
        </p:nvGraphicFramePr>
        <p:xfrm>
          <a:off x="920094" y="1269941"/>
          <a:ext cx="10802006"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2495423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ABB932B-C514-4C5C-9BD0-162C5D6C3F80}"/>
              </a:ext>
            </a:extLst>
          </p:cNvPr>
          <p:cNvSpPr/>
          <p:nvPr/>
        </p:nvSpPr>
        <p:spPr>
          <a:xfrm>
            <a:off x="-332" y="4498"/>
            <a:ext cx="12192332" cy="1095006"/>
          </a:xfrm>
          <a:prstGeom prst="rect">
            <a:avLst/>
          </a:prstGeom>
          <a:gradFill flip="none" rotWithShape="1">
            <a:gsLst>
              <a:gs pos="54000">
                <a:srgbClr val="019589">
                  <a:alpha val="75000"/>
                </a:srgbClr>
              </a:gs>
              <a:gs pos="24000">
                <a:srgbClr val="8FC8C2">
                  <a:alpha val="73000"/>
                </a:srgbClr>
              </a:gs>
              <a:gs pos="91000">
                <a:srgbClr val="006571">
                  <a:alpha val="14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t>APAC Secretariat</a:t>
            </a:r>
            <a:endParaRPr lang="en-US" sz="3200" b="1" dirty="0">
              <a:ln w="0"/>
              <a:solidFill>
                <a:schemeClr val="bg1"/>
              </a:solidFill>
              <a:effectLst>
                <a:outerShdw blurRad="38100" dist="19050" dir="2700000" algn="tl" rotWithShape="0">
                  <a:schemeClr val="dk1">
                    <a:alpha val="40000"/>
                  </a:schemeClr>
                </a:outerShdw>
              </a:effectLst>
            </a:endParaRPr>
          </a:p>
          <a:p>
            <a:pPr lvl="0"/>
            <a:endParaRPr lang="en-US" sz="500" b="1" dirty="0">
              <a:ln w="0"/>
              <a:solidFill>
                <a:schemeClr val="bg1"/>
              </a:solidFill>
              <a:effectLst>
                <a:outerShdw blurRad="38100" dist="19050" dir="2700000" algn="tl" rotWithShape="0">
                  <a:schemeClr val="dk1">
                    <a:alpha val="40000"/>
                  </a:schemeClr>
                </a:outerShdw>
              </a:effectLst>
            </a:endParaRPr>
          </a:p>
          <a:p>
            <a:pPr lvl="0"/>
            <a:br>
              <a:rPr lang="en-US" sz="500" b="1" dirty="0">
                <a:ln w="0"/>
                <a:solidFill>
                  <a:schemeClr val="bg1"/>
                </a:solidFill>
                <a:effectLst>
                  <a:outerShdw blurRad="38100" dist="19050" dir="2700000" algn="tl" rotWithShape="0">
                    <a:schemeClr val="dk1">
                      <a:alpha val="40000"/>
                    </a:schemeClr>
                  </a:outerShdw>
                </a:effectLst>
              </a:rPr>
            </a:br>
            <a:endParaRPr lang="en-US" sz="500" b="1" dirty="0">
              <a:ln w="0"/>
              <a:solidFill>
                <a:schemeClr val="bg1"/>
              </a:solidFill>
              <a:effectLst>
                <a:outerShdw blurRad="38100" dist="19050" dir="2700000" algn="tl" rotWithShape="0">
                  <a:schemeClr val="dk1">
                    <a:alpha val="40000"/>
                  </a:schemeClr>
                </a:outerShdw>
              </a:effectLst>
            </a:endParaRPr>
          </a:p>
        </p:txBody>
      </p:sp>
      <p:sp>
        <p:nvSpPr>
          <p:cNvPr id="4" name="Rectangle 3">
            <a:extLst>
              <a:ext uri="{FF2B5EF4-FFF2-40B4-BE49-F238E27FC236}">
                <a16:creationId xmlns:a16="http://schemas.microsoft.com/office/drawing/2014/main" id="{25118ED7-4B97-48C7-904D-EE99FBE23727}"/>
              </a:ext>
            </a:extLst>
          </p:cNvPr>
          <p:cNvSpPr/>
          <p:nvPr/>
        </p:nvSpPr>
        <p:spPr>
          <a:xfrm>
            <a:off x="-332" y="686568"/>
            <a:ext cx="3356091" cy="85789"/>
          </a:xfrm>
          <a:prstGeom prst="rect">
            <a:avLst/>
          </a:prstGeom>
          <a:solidFill>
            <a:srgbClr val="F5D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2">
            <a:extLst>
              <a:ext uri="{FF2B5EF4-FFF2-40B4-BE49-F238E27FC236}">
                <a16:creationId xmlns:a16="http://schemas.microsoft.com/office/drawing/2014/main" id="{36E4D948-C3CD-4BAC-933F-1A1A191C0551}"/>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61829" y="3848333"/>
            <a:ext cx="2122390" cy="585935"/>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7FB5583D-0238-40D7-A624-4BC885BB9CCE}"/>
              </a:ext>
            </a:extLst>
          </p:cNvPr>
          <p:cNvGrpSpPr/>
          <p:nvPr/>
        </p:nvGrpSpPr>
        <p:grpSpPr>
          <a:xfrm>
            <a:off x="-37729" y="1609007"/>
            <a:ext cx="11841821" cy="2560546"/>
            <a:chOff x="853050" y="438293"/>
            <a:chExt cx="11841821" cy="2560546"/>
          </a:xfrm>
        </p:grpSpPr>
        <p:sp>
          <p:nvSpPr>
            <p:cNvPr id="7" name="Rectangle 6">
              <a:extLst>
                <a:ext uri="{FF2B5EF4-FFF2-40B4-BE49-F238E27FC236}">
                  <a16:creationId xmlns:a16="http://schemas.microsoft.com/office/drawing/2014/main" id="{0411E260-1A32-46C6-A87C-8B97E0FC0D69}"/>
                </a:ext>
              </a:extLst>
            </p:cNvPr>
            <p:cNvSpPr/>
            <p:nvPr/>
          </p:nvSpPr>
          <p:spPr>
            <a:xfrm>
              <a:off x="853050" y="1779639"/>
              <a:ext cx="1221558"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43257839-B888-4BBC-AE8B-38976CB667EA}"/>
                </a:ext>
              </a:extLst>
            </p:cNvPr>
            <p:cNvSpPr/>
            <p:nvPr/>
          </p:nvSpPr>
          <p:spPr>
            <a:xfrm>
              <a:off x="10384291" y="438293"/>
              <a:ext cx="2310580" cy="1219200"/>
            </a:xfrm>
            <a:prstGeom prst="rect">
              <a:avLst/>
            </a:prstGeom>
            <a:solidFill>
              <a:srgbClr val="8BC3B6"/>
            </a:solidFill>
            <a:ln>
              <a:solidFill>
                <a:srgbClr val="8BC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0" i="1" dirty="0">
                  <a:solidFill>
                    <a:srgbClr val="333333"/>
                  </a:solidFill>
                  <a:effectLst/>
                  <a:latin typeface="Montserrat"/>
                </a:rPr>
                <a:t>MRA Council Chair</a:t>
              </a:r>
              <a:br>
                <a:rPr lang="en-US" sz="1600" dirty="0"/>
              </a:br>
              <a:r>
                <a:rPr lang="en-US" sz="1600" b="0" i="0" dirty="0">
                  <a:solidFill>
                    <a:srgbClr val="333333"/>
                  </a:solidFill>
                  <a:effectLst/>
                  <a:latin typeface="Montserrat"/>
                </a:rPr>
                <a:t>Mr. Trace McInturff (A2LA – USA)</a:t>
              </a:r>
              <a:endParaRPr lang="en-US" sz="1600" dirty="0"/>
            </a:p>
          </p:txBody>
        </p:sp>
      </p:grpSp>
      <p:grpSp>
        <p:nvGrpSpPr>
          <p:cNvPr id="12" name="Group 11">
            <a:extLst>
              <a:ext uri="{FF2B5EF4-FFF2-40B4-BE49-F238E27FC236}">
                <a16:creationId xmlns:a16="http://schemas.microsoft.com/office/drawing/2014/main" id="{198D6D50-030F-4F59-AD34-054E08D70180}"/>
              </a:ext>
            </a:extLst>
          </p:cNvPr>
          <p:cNvGrpSpPr/>
          <p:nvPr/>
        </p:nvGrpSpPr>
        <p:grpSpPr>
          <a:xfrm>
            <a:off x="4154129" y="5511309"/>
            <a:ext cx="3532137" cy="1219200"/>
            <a:chOff x="853050" y="1779639"/>
            <a:chExt cx="3532137" cy="1219200"/>
          </a:xfrm>
        </p:grpSpPr>
        <p:sp>
          <p:nvSpPr>
            <p:cNvPr id="13" name="Rectangle 12">
              <a:extLst>
                <a:ext uri="{FF2B5EF4-FFF2-40B4-BE49-F238E27FC236}">
                  <a16:creationId xmlns:a16="http://schemas.microsoft.com/office/drawing/2014/main" id="{87B24CCF-DC0D-4EE0-9FBD-A0A314492419}"/>
                </a:ext>
              </a:extLst>
            </p:cNvPr>
            <p:cNvSpPr/>
            <p:nvPr/>
          </p:nvSpPr>
          <p:spPr>
            <a:xfrm>
              <a:off x="853050" y="1779639"/>
              <a:ext cx="1221558"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B63AFA46-AE1F-4D15-B0A0-02DBB764077D}"/>
                </a:ext>
              </a:extLst>
            </p:cNvPr>
            <p:cNvSpPr/>
            <p:nvPr/>
          </p:nvSpPr>
          <p:spPr>
            <a:xfrm>
              <a:off x="2074607" y="1779639"/>
              <a:ext cx="2310580" cy="1219200"/>
            </a:xfrm>
            <a:prstGeom prst="rect">
              <a:avLst/>
            </a:prstGeom>
            <a:solidFill>
              <a:srgbClr val="8BC3B6"/>
            </a:solidFill>
            <a:ln>
              <a:solidFill>
                <a:srgbClr val="8BC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0" i="1" dirty="0">
                  <a:solidFill>
                    <a:srgbClr val="333333"/>
                  </a:solidFill>
                  <a:effectLst/>
                  <a:latin typeface="Montserrat"/>
                </a:rPr>
                <a:t>APAC Secretary  </a:t>
              </a:r>
            </a:p>
            <a:p>
              <a:pPr algn="ctr"/>
              <a:r>
                <a:rPr lang="en-US" sz="1600" b="0" i="1" dirty="0">
                  <a:solidFill>
                    <a:srgbClr val="333333"/>
                  </a:solidFill>
                  <a:effectLst/>
                  <a:latin typeface="Montserrat"/>
                </a:rPr>
                <a:t>Mr Graeme Drake</a:t>
              </a:r>
            </a:p>
            <a:p>
              <a:pPr algn="ctr"/>
              <a:endParaRPr lang="en-US" sz="1600" dirty="0"/>
            </a:p>
          </p:txBody>
        </p:sp>
      </p:grpSp>
      <p:grpSp>
        <p:nvGrpSpPr>
          <p:cNvPr id="15" name="Group 14">
            <a:extLst>
              <a:ext uri="{FF2B5EF4-FFF2-40B4-BE49-F238E27FC236}">
                <a16:creationId xmlns:a16="http://schemas.microsoft.com/office/drawing/2014/main" id="{56C8B5C3-1856-4CFA-A41C-9D9A14D3C835}"/>
              </a:ext>
            </a:extLst>
          </p:cNvPr>
          <p:cNvGrpSpPr/>
          <p:nvPr/>
        </p:nvGrpSpPr>
        <p:grpSpPr>
          <a:xfrm>
            <a:off x="8549149" y="2922101"/>
            <a:ext cx="3532137" cy="1219200"/>
            <a:chOff x="853050" y="1779639"/>
            <a:chExt cx="3760837" cy="1219200"/>
          </a:xfrm>
        </p:grpSpPr>
        <p:sp>
          <p:nvSpPr>
            <p:cNvPr id="16" name="Rectangle 15">
              <a:extLst>
                <a:ext uri="{FF2B5EF4-FFF2-40B4-BE49-F238E27FC236}">
                  <a16:creationId xmlns:a16="http://schemas.microsoft.com/office/drawing/2014/main" id="{1755533D-3F5E-421A-8CFA-AB05B29B77D0}"/>
                </a:ext>
              </a:extLst>
            </p:cNvPr>
            <p:cNvSpPr/>
            <p:nvPr/>
          </p:nvSpPr>
          <p:spPr>
            <a:xfrm>
              <a:off x="853050" y="1779639"/>
              <a:ext cx="1221558"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02296E0F-A0B0-4ECA-B153-10DFD7852B64}"/>
                </a:ext>
              </a:extLst>
            </p:cNvPr>
            <p:cNvSpPr/>
            <p:nvPr/>
          </p:nvSpPr>
          <p:spPr>
            <a:xfrm>
              <a:off x="2074606" y="1779639"/>
              <a:ext cx="2539281" cy="1219200"/>
            </a:xfrm>
            <a:prstGeom prst="rect">
              <a:avLst/>
            </a:prstGeom>
            <a:solidFill>
              <a:srgbClr val="8BC3B6"/>
            </a:solidFill>
            <a:ln>
              <a:solidFill>
                <a:srgbClr val="8BC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0" i="1" dirty="0">
                  <a:solidFill>
                    <a:srgbClr val="333333"/>
                  </a:solidFill>
                  <a:effectLst/>
                  <a:latin typeface="Montserrat"/>
                </a:rPr>
                <a:t>Communications and Promotion Committee</a:t>
              </a:r>
            </a:p>
            <a:p>
              <a:pPr algn="ctr"/>
              <a:r>
                <a:rPr lang="en-US" sz="1600" b="0" i="1" dirty="0">
                  <a:solidFill>
                    <a:srgbClr val="333333"/>
                  </a:solidFill>
                  <a:effectLst/>
                  <a:latin typeface="Montserrat"/>
                </a:rPr>
                <a:t> Dr</a:t>
              </a:r>
              <a:r>
                <a:rPr lang="en-US" sz="1600" b="0" i="0" dirty="0">
                  <a:solidFill>
                    <a:srgbClr val="333333"/>
                  </a:solidFill>
                  <a:effectLst/>
                  <a:latin typeface="Montserrat"/>
                </a:rPr>
                <a:t>. Aparna Dhawan (NABCB, India), Chair</a:t>
              </a:r>
              <a:endParaRPr lang="en-US" sz="1600" dirty="0"/>
            </a:p>
          </p:txBody>
        </p:sp>
      </p:grpSp>
      <p:grpSp>
        <p:nvGrpSpPr>
          <p:cNvPr id="18" name="Group 17">
            <a:extLst>
              <a:ext uri="{FF2B5EF4-FFF2-40B4-BE49-F238E27FC236}">
                <a16:creationId xmlns:a16="http://schemas.microsoft.com/office/drawing/2014/main" id="{79F18F6C-C8CB-43FA-B869-4665037792CF}"/>
              </a:ext>
            </a:extLst>
          </p:cNvPr>
          <p:cNvGrpSpPr/>
          <p:nvPr/>
        </p:nvGrpSpPr>
        <p:grpSpPr>
          <a:xfrm>
            <a:off x="8549149" y="4212755"/>
            <a:ext cx="3532137" cy="1219200"/>
            <a:chOff x="853050" y="1779639"/>
            <a:chExt cx="3532137" cy="1219200"/>
          </a:xfrm>
        </p:grpSpPr>
        <p:sp>
          <p:nvSpPr>
            <p:cNvPr id="19" name="Rectangle 18">
              <a:extLst>
                <a:ext uri="{FF2B5EF4-FFF2-40B4-BE49-F238E27FC236}">
                  <a16:creationId xmlns:a16="http://schemas.microsoft.com/office/drawing/2014/main" id="{5C58151D-BA28-46E0-A59D-B3E3A1BC2057}"/>
                </a:ext>
              </a:extLst>
            </p:cNvPr>
            <p:cNvSpPr/>
            <p:nvPr/>
          </p:nvSpPr>
          <p:spPr>
            <a:xfrm>
              <a:off x="853050" y="1779639"/>
              <a:ext cx="1221558"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CABDEE4A-F04D-4F7B-91E3-216A0E28798C}"/>
                </a:ext>
              </a:extLst>
            </p:cNvPr>
            <p:cNvSpPr/>
            <p:nvPr/>
          </p:nvSpPr>
          <p:spPr>
            <a:xfrm>
              <a:off x="2074607" y="1779639"/>
              <a:ext cx="2310580" cy="1219200"/>
            </a:xfrm>
            <a:prstGeom prst="rect">
              <a:avLst/>
            </a:prstGeom>
            <a:solidFill>
              <a:srgbClr val="8BC3B6"/>
            </a:solidFill>
            <a:ln>
              <a:solidFill>
                <a:srgbClr val="8BC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0" i="1" dirty="0">
                  <a:solidFill>
                    <a:srgbClr val="333333"/>
                  </a:solidFill>
                  <a:effectLst/>
                  <a:latin typeface="Montserrat"/>
                </a:rPr>
                <a:t>Technical Committee 1 </a:t>
              </a:r>
              <a:r>
                <a:rPr lang="en-US" sz="1600" b="0" i="0" dirty="0">
                  <a:solidFill>
                    <a:srgbClr val="333333"/>
                  </a:solidFill>
                  <a:effectLst/>
                  <a:latin typeface="Montserrat"/>
                </a:rPr>
                <a:t>Mr. Adam Gouker (A2LA – USA), Chair</a:t>
              </a:r>
              <a:endParaRPr lang="en-US" sz="1600" dirty="0"/>
            </a:p>
          </p:txBody>
        </p:sp>
      </p:grpSp>
      <p:sp>
        <p:nvSpPr>
          <p:cNvPr id="22" name="Rectangle 21">
            <a:extLst>
              <a:ext uri="{FF2B5EF4-FFF2-40B4-BE49-F238E27FC236}">
                <a16:creationId xmlns:a16="http://schemas.microsoft.com/office/drawing/2014/main" id="{13570C22-884A-4B7F-957F-FA34969E617E}"/>
              </a:ext>
            </a:extLst>
          </p:cNvPr>
          <p:cNvSpPr/>
          <p:nvPr/>
        </p:nvSpPr>
        <p:spPr>
          <a:xfrm>
            <a:off x="-336" y="4287189"/>
            <a:ext cx="1221558"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A2D89501-FDD8-417F-96C5-E525A39E139B}"/>
              </a:ext>
            </a:extLst>
          </p:cNvPr>
          <p:cNvSpPr/>
          <p:nvPr/>
        </p:nvSpPr>
        <p:spPr>
          <a:xfrm>
            <a:off x="1120878" y="4287189"/>
            <a:ext cx="2310580" cy="1219200"/>
          </a:xfrm>
          <a:prstGeom prst="rect">
            <a:avLst/>
          </a:prstGeom>
          <a:solidFill>
            <a:srgbClr val="8BC3B6"/>
          </a:solidFill>
          <a:ln>
            <a:solidFill>
              <a:srgbClr val="8BC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0" i="1" dirty="0">
                <a:solidFill>
                  <a:srgbClr val="333333"/>
                </a:solidFill>
                <a:effectLst/>
                <a:latin typeface="Montserrat"/>
              </a:rPr>
              <a:t>Technical Committee 2 </a:t>
            </a:r>
            <a:r>
              <a:rPr lang="en-US" sz="1600" b="0" i="0" dirty="0">
                <a:solidFill>
                  <a:srgbClr val="333333"/>
                </a:solidFill>
                <a:effectLst/>
                <a:latin typeface="Montserrat"/>
              </a:rPr>
              <a:t>Ms. Kathryn Lockyer </a:t>
            </a:r>
          </a:p>
          <a:p>
            <a:pPr algn="ctr"/>
            <a:r>
              <a:rPr lang="en-US" sz="1600" b="0" i="0" dirty="0">
                <a:solidFill>
                  <a:srgbClr val="333333"/>
                </a:solidFill>
                <a:effectLst/>
                <a:latin typeface="Montserrat"/>
              </a:rPr>
              <a:t>(JAS-ANZ – Australia and New Zealand), Chair</a:t>
            </a:r>
            <a:endParaRPr lang="en-US" sz="1600" dirty="0"/>
          </a:p>
        </p:txBody>
      </p:sp>
      <p:grpSp>
        <p:nvGrpSpPr>
          <p:cNvPr id="27" name="Group 26">
            <a:extLst>
              <a:ext uri="{FF2B5EF4-FFF2-40B4-BE49-F238E27FC236}">
                <a16:creationId xmlns:a16="http://schemas.microsoft.com/office/drawing/2014/main" id="{1A6964F4-38A0-4DF7-896C-A6E979E58DAB}"/>
              </a:ext>
            </a:extLst>
          </p:cNvPr>
          <p:cNvGrpSpPr/>
          <p:nvPr/>
        </p:nvGrpSpPr>
        <p:grpSpPr>
          <a:xfrm>
            <a:off x="621993" y="1631447"/>
            <a:ext cx="3532137" cy="1219200"/>
            <a:chOff x="853050" y="1779639"/>
            <a:chExt cx="3532137" cy="1219200"/>
          </a:xfrm>
        </p:grpSpPr>
        <p:sp>
          <p:nvSpPr>
            <p:cNvPr id="28" name="Rectangle 27">
              <a:extLst>
                <a:ext uri="{FF2B5EF4-FFF2-40B4-BE49-F238E27FC236}">
                  <a16:creationId xmlns:a16="http://schemas.microsoft.com/office/drawing/2014/main" id="{33831318-DF7A-43D4-B3C0-D1F35EF0B781}"/>
                </a:ext>
              </a:extLst>
            </p:cNvPr>
            <p:cNvSpPr/>
            <p:nvPr/>
          </p:nvSpPr>
          <p:spPr>
            <a:xfrm>
              <a:off x="853050" y="1779639"/>
              <a:ext cx="1221558"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D40380B5-F427-42FC-9D59-6C29FDAB03F4}"/>
                </a:ext>
              </a:extLst>
            </p:cNvPr>
            <p:cNvSpPr/>
            <p:nvPr/>
          </p:nvSpPr>
          <p:spPr>
            <a:xfrm>
              <a:off x="2074607" y="1779639"/>
              <a:ext cx="2310580" cy="1219200"/>
            </a:xfrm>
            <a:prstGeom prst="rect">
              <a:avLst/>
            </a:prstGeom>
            <a:solidFill>
              <a:srgbClr val="8BC3B6"/>
            </a:solidFill>
            <a:ln>
              <a:solidFill>
                <a:srgbClr val="8BC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0" i="1" dirty="0">
                  <a:solidFill>
                    <a:srgbClr val="333333"/>
                  </a:solidFill>
                  <a:effectLst/>
                  <a:latin typeface="Montserrat"/>
                </a:rPr>
                <a:t>APAC Vice-Chair</a:t>
              </a:r>
              <a:br>
                <a:rPr lang="en-US" sz="1600" dirty="0"/>
              </a:br>
              <a:r>
                <a:rPr lang="en-US" sz="1600" b="0" i="0" dirty="0">
                  <a:solidFill>
                    <a:srgbClr val="333333"/>
                  </a:solidFill>
                  <a:effectLst/>
                  <a:latin typeface="Montserrat"/>
                </a:rPr>
                <a:t>Ms. Jennifer Evans (NATA – Australia)</a:t>
              </a:r>
              <a:endParaRPr lang="en-US" sz="1600" dirty="0"/>
            </a:p>
          </p:txBody>
        </p:sp>
      </p:grpSp>
      <p:grpSp>
        <p:nvGrpSpPr>
          <p:cNvPr id="30" name="Group 29">
            <a:extLst>
              <a:ext uri="{FF2B5EF4-FFF2-40B4-BE49-F238E27FC236}">
                <a16:creationId xmlns:a16="http://schemas.microsoft.com/office/drawing/2014/main" id="{DC9B661A-EDE1-402F-B0DE-247F35199761}"/>
              </a:ext>
            </a:extLst>
          </p:cNvPr>
          <p:cNvGrpSpPr/>
          <p:nvPr/>
        </p:nvGrpSpPr>
        <p:grpSpPr>
          <a:xfrm>
            <a:off x="1206079" y="1631447"/>
            <a:ext cx="8286360" cy="2570072"/>
            <a:chOff x="-5728257" y="1779639"/>
            <a:chExt cx="7802865" cy="2570072"/>
          </a:xfrm>
        </p:grpSpPr>
        <p:sp>
          <p:nvSpPr>
            <p:cNvPr id="31" name="Rectangle 30">
              <a:extLst>
                <a:ext uri="{FF2B5EF4-FFF2-40B4-BE49-F238E27FC236}">
                  <a16:creationId xmlns:a16="http://schemas.microsoft.com/office/drawing/2014/main" id="{F10CA7D5-FAAA-40B6-A8F8-6A8AE911DE53}"/>
                </a:ext>
              </a:extLst>
            </p:cNvPr>
            <p:cNvSpPr/>
            <p:nvPr/>
          </p:nvSpPr>
          <p:spPr>
            <a:xfrm>
              <a:off x="853050" y="1779639"/>
              <a:ext cx="1221558"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3512F064-D357-4C2D-9B6D-0854F5887273}"/>
                </a:ext>
              </a:extLst>
            </p:cNvPr>
            <p:cNvSpPr/>
            <p:nvPr/>
          </p:nvSpPr>
          <p:spPr>
            <a:xfrm>
              <a:off x="-5728257" y="3130511"/>
              <a:ext cx="2310580" cy="1219200"/>
            </a:xfrm>
            <a:prstGeom prst="rect">
              <a:avLst/>
            </a:prstGeom>
            <a:solidFill>
              <a:srgbClr val="8BC3B6"/>
            </a:solidFill>
            <a:ln>
              <a:solidFill>
                <a:srgbClr val="8BC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0" i="1" dirty="0">
                  <a:solidFill>
                    <a:srgbClr val="333333"/>
                  </a:solidFill>
                  <a:effectLst/>
                  <a:latin typeface="Montserrat"/>
                </a:rPr>
                <a:t>Capacity Building Committee</a:t>
              </a:r>
              <a:br>
                <a:rPr lang="en-US" sz="1600" b="0" i="1" dirty="0">
                  <a:solidFill>
                    <a:srgbClr val="333333"/>
                  </a:solidFill>
                  <a:effectLst/>
                  <a:latin typeface="Montserrat"/>
                </a:rPr>
              </a:br>
              <a:r>
                <a:rPr lang="en-US" sz="1600" b="0" i="0" dirty="0">
                  <a:solidFill>
                    <a:srgbClr val="333333"/>
                  </a:solidFill>
                  <a:effectLst/>
                  <a:latin typeface="Montserrat"/>
                </a:rPr>
                <a:t>Mr. Brahim Houla (GAC-GCC Member States ), Chair</a:t>
              </a:r>
              <a:endParaRPr lang="en-US" sz="1600" dirty="0"/>
            </a:p>
          </p:txBody>
        </p:sp>
      </p:grpSp>
      <p:grpSp>
        <p:nvGrpSpPr>
          <p:cNvPr id="33" name="Group 32">
            <a:extLst>
              <a:ext uri="{FF2B5EF4-FFF2-40B4-BE49-F238E27FC236}">
                <a16:creationId xmlns:a16="http://schemas.microsoft.com/office/drawing/2014/main" id="{C4924D65-443E-4F8B-995F-A24AA47B4730}"/>
              </a:ext>
            </a:extLst>
          </p:cNvPr>
          <p:cNvGrpSpPr/>
          <p:nvPr/>
        </p:nvGrpSpPr>
        <p:grpSpPr>
          <a:xfrm>
            <a:off x="4388922" y="1104777"/>
            <a:ext cx="3532137" cy="1219200"/>
            <a:chOff x="853050" y="1779639"/>
            <a:chExt cx="3532137" cy="1219200"/>
          </a:xfrm>
        </p:grpSpPr>
        <p:sp>
          <p:nvSpPr>
            <p:cNvPr id="34" name="Rectangle 33">
              <a:extLst>
                <a:ext uri="{FF2B5EF4-FFF2-40B4-BE49-F238E27FC236}">
                  <a16:creationId xmlns:a16="http://schemas.microsoft.com/office/drawing/2014/main" id="{B08A7FFF-370A-45C6-A9A2-6A0136DB5F54}"/>
                </a:ext>
              </a:extLst>
            </p:cNvPr>
            <p:cNvSpPr/>
            <p:nvPr/>
          </p:nvSpPr>
          <p:spPr>
            <a:xfrm>
              <a:off x="853050" y="1779639"/>
              <a:ext cx="1221558" cy="1219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a:extLst>
                <a:ext uri="{FF2B5EF4-FFF2-40B4-BE49-F238E27FC236}">
                  <a16:creationId xmlns:a16="http://schemas.microsoft.com/office/drawing/2014/main" id="{A3E0D76E-D879-41D6-90A6-68711961F128}"/>
                </a:ext>
              </a:extLst>
            </p:cNvPr>
            <p:cNvSpPr/>
            <p:nvPr/>
          </p:nvSpPr>
          <p:spPr>
            <a:xfrm>
              <a:off x="2074607" y="1779639"/>
              <a:ext cx="2310580" cy="1219200"/>
            </a:xfrm>
            <a:prstGeom prst="rect">
              <a:avLst/>
            </a:prstGeom>
            <a:solidFill>
              <a:srgbClr val="8BC3B6"/>
            </a:solidFill>
            <a:ln>
              <a:solidFill>
                <a:srgbClr val="8BC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0" i="1" dirty="0">
                  <a:solidFill>
                    <a:srgbClr val="333333"/>
                  </a:solidFill>
                  <a:effectLst/>
                  <a:latin typeface="Montserrat"/>
                </a:rPr>
                <a:t>APAC Chair</a:t>
              </a:r>
              <a:br>
                <a:rPr lang="en-US" sz="1600" dirty="0"/>
              </a:br>
              <a:r>
                <a:rPr lang="en-US" sz="1600" b="0" i="0" dirty="0">
                  <a:solidFill>
                    <a:srgbClr val="333333"/>
                  </a:solidFill>
                  <a:effectLst/>
                  <a:latin typeface="Montserrat"/>
                </a:rPr>
                <a:t>Ms. Chang Kwei Fern (SAC – Singapore)</a:t>
              </a:r>
              <a:endParaRPr lang="en-US" sz="1600" dirty="0"/>
            </a:p>
          </p:txBody>
        </p:sp>
      </p:grpSp>
      <p:sp>
        <p:nvSpPr>
          <p:cNvPr id="36" name="Oval 35">
            <a:extLst>
              <a:ext uri="{FF2B5EF4-FFF2-40B4-BE49-F238E27FC236}">
                <a16:creationId xmlns:a16="http://schemas.microsoft.com/office/drawing/2014/main" id="{76E6C299-F89A-4678-ACE0-567542ABA8EC}"/>
              </a:ext>
            </a:extLst>
          </p:cNvPr>
          <p:cNvSpPr/>
          <p:nvPr/>
        </p:nvSpPr>
        <p:spPr>
          <a:xfrm>
            <a:off x="4398754" y="3311016"/>
            <a:ext cx="3427724" cy="1673942"/>
          </a:xfrm>
          <a:prstGeom prst="ellipse">
            <a:avLst/>
          </a:prstGeom>
          <a:noFill/>
          <a:ln>
            <a:solidFill>
              <a:srgbClr val="9AD5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8" name="Straight Arrow Connector 47">
            <a:extLst>
              <a:ext uri="{FF2B5EF4-FFF2-40B4-BE49-F238E27FC236}">
                <a16:creationId xmlns:a16="http://schemas.microsoft.com/office/drawing/2014/main" id="{335C65DE-9670-4774-B5C3-832730CB5798}"/>
              </a:ext>
            </a:extLst>
          </p:cNvPr>
          <p:cNvCxnSpPr>
            <a:cxnSpLocks/>
          </p:cNvCxnSpPr>
          <p:nvPr/>
        </p:nvCxnSpPr>
        <p:spPr>
          <a:xfrm flipV="1">
            <a:off x="6121494" y="4984959"/>
            <a:ext cx="0" cy="5214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Connector: Elbow 69">
            <a:extLst>
              <a:ext uri="{FF2B5EF4-FFF2-40B4-BE49-F238E27FC236}">
                <a16:creationId xmlns:a16="http://schemas.microsoft.com/office/drawing/2014/main" id="{45488336-2D58-4336-A269-2F9FFD89E08B}"/>
              </a:ext>
            </a:extLst>
          </p:cNvPr>
          <p:cNvCxnSpPr>
            <a:stCxn id="36" idx="0"/>
          </p:cNvCxnSpPr>
          <p:nvPr/>
        </p:nvCxnSpPr>
        <p:spPr>
          <a:xfrm rot="16200000" flipV="1">
            <a:off x="4800488" y="1998888"/>
            <a:ext cx="665771" cy="195848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2" name="Connector: Elbow 71">
            <a:extLst>
              <a:ext uri="{FF2B5EF4-FFF2-40B4-BE49-F238E27FC236}">
                <a16:creationId xmlns:a16="http://schemas.microsoft.com/office/drawing/2014/main" id="{268C48DF-4A59-46CF-845F-B8BC572A574A}"/>
              </a:ext>
            </a:extLst>
          </p:cNvPr>
          <p:cNvCxnSpPr>
            <a:stCxn id="36" idx="0"/>
          </p:cNvCxnSpPr>
          <p:nvPr/>
        </p:nvCxnSpPr>
        <p:spPr>
          <a:xfrm rot="5400000" flipH="1" flipV="1">
            <a:off x="6817329" y="1940533"/>
            <a:ext cx="665771" cy="2075197"/>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2" name="Connector: Elbow 81">
            <a:extLst>
              <a:ext uri="{FF2B5EF4-FFF2-40B4-BE49-F238E27FC236}">
                <a16:creationId xmlns:a16="http://schemas.microsoft.com/office/drawing/2014/main" id="{4EE890FF-8B23-4876-94E8-3A5AB41F437F}"/>
              </a:ext>
            </a:extLst>
          </p:cNvPr>
          <p:cNvCxnSpPr>
            <a:stCxn id="36" idx="6"/>
            <a:endCxn id="19" idx="1"/>
          </p:cNvCxnSpPr>
          <p:nvPr/>
        </p:nvCxnSpPr>
        <p:spPr>
          <a:xfrm>
            <a:off x="7826478" y="4147987"/>
            <a:ext cx="722671" cy="67436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4" name="Connector: Elbow 83">
            <a:extLst>
              <a:ext uri="{FF2B5EF4-FFF2-40B4-BE49-F238E27FC236}">
                <a16:creationId xmlns:a16="http://schemas.microsoft.com/office/drawing/2014/main" id="{6A51CDFE-99C6-417F-B70C-322B60C45356}"/>
              </a:ext>
            </a:extLst>
          </p:cNvPr>
          <p:cNvCxnSpPr>
            <a:stCxn id="36" idx="6"/>
            <a:endCxn id="16" idx="1"/>
          </p:cNvCxnSpPr>
          <p:nvPr/>
        </p:nvCxnSpPr>
        <p:spPr>
          <a:xfrm flipV="1">
            <a:off x="7826478" y="3531701"/>
            <a:ext cx="722671" cy="61628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Brahim Houla - Communications and Marketing Committee Chair (CMC) -  International Accreditation Forum Inc | LinkedIn">
            <a:extLst>
              <a:ext uri="{FF2B5EF4-FFF2-40B4-BE49-F238E27FC236}">
                <a16:creationId xmlns:a16="http://schemas.microsoft.com/office/drawing/2014/main" id="{C8744168-2155-430F-B8A0-467D5CB50D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923" y="2937731"/>
            <a:ext cx="1285132" cy="12851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sia Pacific Accreditation Cooperation (APAC) Annual Meetings 2019 ○ GEVME">
            <a:extLst>
              <a:ext uri="{FF2B5EF4-FFF2-40B4-BE49-F238E27FC236}">
                <a16:creationId xmlns:a16="http://schemas.microsoft.com/office/drawing/2014/main" id="{BC7BB109-676F-46E8-8043-9D08ED97C5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3957" y="1173150"/>
            <a:ext cx="1150827" cy="11508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LAC Structure International Laboratory Accreditation Cooperation">
            <a:extLst>
              <a:ext uri="{FF2B5EF4-FFF2-40B4-BE49-F238E27FC236}">
                <a16:creationId xmlns:a16="http://schemas.microsoft.com/office/drawing/2014/main" id="{728D4ADF-BE33-4DA6-B9C4-9D4B7C8B57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7552" y="1628243"/>
            <a:ext cx="977172" cy="123128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merican Association for Laboratory Accreditation | A2LA">
            <a:extLst>
              <a:ext uri="{FF2B5EF4-FFF2-40B4-BE49-F238E27FC236}">
                <a16:creationId xmlns:a16="http://schemas.microsoft.com/office/drawing/2014/main" id="{3EDD1448-F773-4301-898E-04BB137209B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36473" y="1609881"/>
            <a:ext cx="1214681" cy="1214681"/>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a:extLst>
              <a:ext uri="{FF2B5EF4-FFF2-40B4-BE49-F238E27FC236}">
                <a16:creationId xmlns:a16="http://schemas.microsoft.com/office/drawing/2014/main" id="{AE163681-6BF1-4207-A705-3CFAA4F9150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49147" y="2920715"/>
            <a:ext cx="1147274" cy="1248838"/>
          </a:xfrm>
          <a:prstGeom prst="rect">
            <a:avLst/>
          </a:prstGeom>
        </p:spPr>
      </p:pic>
      <p:pic>
        <p:nvPicPr>
          <p:cNvPr id="1034" name="Picture 10" descr="Asia Pacific Accreditation Cooperation Incorporated (APAC) | LinkedIn">
            <a:extLst>
              <a:ext uri="{FF2B5EF4-FFF2-40B4-BE49-F238E27FC236}">
                <a16:creationId xmlns:a16="http://schemas.microsoft.com/office/drawing/2014/main" id="{46D9FF77-AFB3-41CB-83DA-04A45359369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156485" y="5508747"/>
            <a:ext cx="1219200" cy="1219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FDF0818-1C72-4C74-BDC9-9DF68F38227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549146" y="4212753"/>
            <a:ext cx="1221557" cy="1221557"/>
          </a:xfrm>
          <a:prstGeom prst="rect">
            <a:avLst/>
          </a:prstGeom>
        </p:spPr>
      </p:pic>
      <p:pic>
        <p:nvPicPr>
          <p:cNvPr id="11" name="Picture 10">
            <a:extLst>
              <a:ext uri="{FF2B5EF4-FFF2-40B4-BE49-F238E27FC236}">
                <a16:creationId xmlns:a16="http://schemas.microsoft.com/office/drawing/2014/main" id="{7FDC50DF-794D-4E25-9308-D9A8ACAF472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2" y="4287189"/>
            <a:ext cx="1221558" cy="1221558"/>
          </a:xfrm>
          <a:prstGeom prst="rect">
            <a:avLst/>
          </a:prstGeom>
        </p:spPr>
      </p:pic>
      <p:cxnSp>
        <p:nvCxnSpPr>
          <p:cNvPr id="43" name="Connector: Elbow 42">
            <a:extLst>
              <a:ext uri="{FF2B5EF4-FFF2-40B4-BE49-F238E27FC236}">
                <a16:creationId xmlns:a16="http://schemas.microsoft.com/office/drawing/2014/main" id="{104037E9-FB1E-4C1F-B9DD-F4FD761EAF18}"/>
              </a:ext>
            </a:extLst>
          </p:cNvPr>
          <p:cNvCxnSpPr>
            <a:cxnSpLocks/>
            <a:endCxn id="23" idx="3"/>
          </p:cNvCxnSpPr>
          <p:nvPr/>
        </p:nvCxnSpPr>
        <p:spPr>
          <a:xfrm rot="10800000" flipV="1">
            <a:off x="3431458" y="4169553"/>
            <a:ext cx="947906" cy="727236"/>
          </a:xfrm>
          <a:prstGeom prst="bentConnector3">
            <a:avLst>
              <a:gd name="adj1" fmla="val 3876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Connector: Elbow 43">
            <a:extLst>
              <a:ext uri="{FF2B5EF4-FFF2-40B4-BE49-F238E27FC236}">
                <a16:creationId xmlns:a16="http://schemas.microsoft.com/office/drawing/2014/main" id="{421A44CB-1208-40B2-A9E0-40DBEB914CAD}"/>
              </a:ext>
            </a:extLst>
          </p:cNvPr>
          <p:cNvCxnSpPr>
            <a:cxnSpLocks/>
          </p:cNvCxnSpPr>
          <p:nvPr/>
        </p:nvCxnSpPr>
        <p:spPr>
          <a:xfrm flipH="1" flipV="1">
            <a:off x="3656693" y="3553267"/>
            <a:ext cx="722671" cy="61628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6902AB35-B654-458D-913D-170A032527E6}"/>
              </a:ext>
            </a:extLst>
          </p:cNvPr>
          <p:cNvCxnSpPr>
            <a:cxnSpLocks/>
          </p:cNvCxnSpPr>
          <p:nvPr/>
        </p:nvCxnSpPr>
        <p:spPr>
          <a:xfrm flipV="1">
            <a:off x="6114146" y="2322164"/>
            <a:ext cx="0" cy="9870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0724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B47997B0-181F-4D42-9BD5-2BBD9D16A255}"/>
              </a:ext>
            </a:extLst>
          </p:cNvPr>
          <p:cNvPicPr>
            <a:picLocks noChangeAspect="1"/>
          </p:cNvPicPr>
          <p:nvPr/>
        </p:nvPicPr>
        <p:blipFill rotWithShape="1">
          <a:blip r:embed="rId2">
            <a:extLst>
              <a:ext uri="{28A0092B-C50C-407E-A947-70E740481C1C}">
                <a14:useLocalDpi xmlns:a14="http://schemas.microsoft.com/office/drawing/2010/main" val="0"/>
              </a:ext>
            </a:extLst>
          </a:blip>
          <a:srcRect b="26470"/>
          <a:stretch/>
        </p:blipFill>
        <p:spPr>
          <a:xfrm>
            <a:off x="9731" y="0"/>
            <a:ext cx="12192001" cy="4190449"/>
          </a:xfrm>
          <a:prstGeom prst="rect">
            <a:avLst/>
          </a:prstGeom>
        </p:spPr>
      </p:pic>
      <p:sp>
        <p:nvSpPr>
          <p:cNvPr id="7" name="Rectangle 6">
            <a:extLst>
              <a:ext uri="{FF2B5EF4-FFF2-40B4-BE49-F238E27FC236}">
                <a16:creationId xmlns:a16="http://schemas.microsoft.com/office/drawing/2014/main" id="{099D6466-8753-46A4-8D28-3F96991CECDD}"/>
              </a:ext>
            </a:extLst>
          </p:cNvPr>
          <p:cNvSpPr/>
          <p:nvPr/>
        </p:nvSpPr>
        <p:spPr>
          <a:xfrm>
            <a:off x="9731" y="-723264"/>
            <a:ext cx="12192000" cy="6706600"/>
          </a:xfrm>
          <a:prstGeom prst="rect">
            <a:avLst/>
          </a:prstGeom>
          <a:gradFill flip="none" rotWithShape="1">
            <a:gsLst>
              <a:gs pos="0">
                <a:schemeClr val="bg1"/>
              </a:gs>
              <a:gs pos="39000">
                <a:schemeClr val="bg1">
                  <a:alpha val="97000"/>
                </a:schemeClr>
              </a:gs>
              <a:gs pos="73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ACE42DFD-2C69-49B2-A7EE-CA856142872D}"/>
              </a:ext>
            </a:extLst>
          </p:cNvPr>
          <p:cNvSpPr/>
          <p:nvPr/>
        </p:nvSpPr>
        <p:spPr>
          <a:xfrm>
            <a:off x="0" y="6328229"/>
            <a:ext cx="12192000" cy="529771"/>
          </a:xfrm>
          <a:prstGeom prst="rect">
            <a:avLst/>
          </a:prstGeom>
          <a:gradFill>
            <a:gsLst>
              <a:gs pos="77000">
                <a:srgbClr val="01A89E"/>
              </a:gs>
              <a:gs pos="77000">
                <a:srgbClr val="019589"/>
              </a:gs>
              <a:gs pos="27000">
                <a:srgbClr val="8FC8C2"/>
              </a:gs>
              <a:gs pos="90000">
                <a:srgbClr val="01A89E"/>
              </a:gs>
              <a:gs pos="91000">
                <a:srgbClr val="006571"/>
              </a:gs>
            </a:gsLst>
            <a:path path="circle">
              <a:fillToRect t="100000" r="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a:extLst>
              <a:ext uri="{FF2B5EF4-FFF2-40B4-BE49-F238E27FC236}">
                <a16:creationId xmlns:a16="http://schemas.microsoft.com/office/drawing/2014/main" id="{BA79614D-2893-417F-8685-4F79F9DDBF00}"/>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011677" y="2530708"/>
            <a:ext cx="3918805" cy="3135043"/>
          </a:xfrm>
          <a:prstGeom prst="rect">
            <a:avLst/>
          </a:prstGeom>
        </p:spPr>
      </p:pic>
      <p:grpSp>
        <p:nvGrpSpPr>
          <p:cNvPr id="4" name="Group 3">
            <a:extLst>
              <a:ext uri="{FF2B5EF4-FFF2-40B4-BE49-F238E27FC236}">
                <a16:creationId xmlns:a16="http://schemas.microsoft.com/office/drawing/2014/main" id="{E4148B55-7914-4CBE-BC68-26F92AEB6E31}"/>
              </a:ext>
            </a:extLst>
          </p:cNvPr>
          <p:cNvGrpSpPr/>
          <p:nvPr/>
        </p:nvGrpSpPr>
        <p:grpSpPr>
          <a:xfrm>
            <a:off x="7160312" y="2787579"/>
            <a:ext cx="726519" cy="733635"/>
            <a:chOff x="6407496" y="1925946"/>
            <a:chExt cx="726519" cy="733635"/>
          </a:xfrm>
        </p:grpSpPr>
        <p:sp>
          <p:nvSpPr>
            <p:cNvPr id="29" name="Oval 28">
              <a:extLst>
                <a:ext uri="{FF2B5EF4-FFF2-40B4-BE49-F238E27FC236}">
                  <a16:creationId xmlns:a16="http://schemas.microsoft.com/office/drawing/2014/main" id="{40172AF3-48DD-4B8F-B66B-D989B2C82A4B}"/>
                </a:ext>
              </a:extLst>
            </p:cNvPr>
            <p:cNvSpPr/>
            <p:nvPr/>
          </p:nvSpPr>
          <p:spPr>
            <a:xfrm>
              <a:off x="6407496" y="1925946"/>
              <a:ext cx="726519" cy="733635"/>
            </a:xfrm>
            <a:prstGeom prst="ellipse">
              <a:avLst/>
            </a:prstGeom>
            <a:solidFill>
              <a:schemeClr val="accent1">
                <a:lumMod val="60000"/>
                <a:lumOff val="4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2" name="Picture 31">
              <a:extLst>
                <a:ext uri="{FF2B5EF4-FFF2-40B4-BE49-F238E27FC236}">
                  <a16:creationId xmlns:a16="http://schemas.microsoft.com/office/drawing/2014/main" id="{1DA7E78A-92BF-4ED8-BCE2-471B0A50D9C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44066" y="2066749"/>
              <a:ext cx="453381" cy="453381"/>
            </a:xfrm>
            <a:prstGeom prst="rect">
              <a:avLst/>
            </a:prstGeom>
          </p:spPr>
        </p:pic>
      </p:grpSp>
      <p:sp>
        <p:nvSpPr>
          <p:cNvPr id="47" name="Rectangle 46">
            <a:extLst>
              <a:ext uri="{FF2B5EF4-FFF2-40B4-BE49-F238E27FC236}">
                <a16:creationId xmlns:a16="http://schemas.microsoft.com/office/drawing/2014/main" id="{95917118-38F0-4B3B-AD65-ED84FDE53182}"/>
              </a:ext>
            </a:extLst>
          </p:cNvPr>
          <p:cNvSpPr/>
          <p:nvPr/>
        </p:nvSpPr>
        <p:spPr>
          <a:xfrm>
            <a:off x="9188504" y="2699824"/>
            <a:ext cx="2246472" cy="1200329"/>
          </a:xfrm>
          <a:prstGeom prst="rect">
            <a:avLst/>
          </a:prstGeom>
        </p:spPr>
        <p:txBody>
          <a:bodyPr wrap="square">
            <a:spAutoFit/>
          </a:bodyPr>
          <a:lstStyle/>
          <a:p>
            <a:r>
              <a:rPr lang="en-US" b="1" dirty="0"/>
              <a:t>Full Members across 29 economies that are APAC MRA signatories</a:t>
            </a:r>
            <a:endParaRPr lang="en-US" sz="1600" b="1" dirty="0"/>
          </a:p>
        </p:txBody>
      </p:sp>
      <p:sp>
        <p:nvSpPr>
          <p:cNvPr id="50" name="Rectangle 49">
            <a:extLst>
              <a:ext uri="{FF2B5EF4-FFF2-40B4-BE49-F238E27FC236}">
                <a16:creationId xmlns:a16="http://schemas.microsoft.com/office/drawing/2014/main" id="{61C678E0-9062-43F4-A56B-D7F87DE6265D}"/>
              </a:ext>
            </a:extLst>
          </p:cNvPr>
          <p:cNvSpPr/>
          <p:nvPr/>
        </p:nvSpPr>
        <p:spPr>
          <a:xfrm>
            <a:off x="7750263" y="5378304"/>
            <a:ext cx="1685995" cy="646331"/>
          </a:xfrm>
          <a:prstGeom prst="rect">
            <a:avLst/>
          </a:prstGeom>
        </p:spPr>
        <p:txBody>
          <a:bodyPr wrap="square">
            <a:spAutoFit/>
          </a:bodyPr>
          <a:lstStyle/>
          <a:p>
            <a:r>
              <a:rPr lang="en-US" b="1" dirty="0"/>
              <a:t>Affiliates across 6 economies</a:t>
            </a:r>
            <a:endParaRPr lang="en-US" sz="1600" b="1" dirty="0"/>
          </a:p>
        </p:txBody>
      </p:sp>
      <p:sp>
        <p:nvSpPr>
          <p:cNvPr id="52" name="Rectangle 51">
            <a:extLst>
              <a:ext uri="{FF2B5EF4-FFF2-40B4-BE49-F238E27FC236}">
                <a16:creationId xmlns:a16="http://schemas.microsoft.com/office/drawing/2014/main" id="{285232AE-DB66-47E5-8086-637C17408F25}"/>
              </a:ext>
            </a:extLst>
          </p:cNvPr>
          <p:cNvSpPr/>
          <p:nvPr/>
        </p:nvSpPr>
        <p:spPr>
          <a:xfrm>
            <a:off x="774796" y="2699824"/>
            <a:ext cx="1859467" cy="923330"/>
          </a:xfrm>
          <a:prstGeom prst="rect">
            <a:avLst/>
          </a:prstGeom>
        </p:spPr>
        <p:txBody>
          <a:bodyPr wrap="square">
            <a:spAutoFit/>
          </a:bodyPr>
          <a:lstStyle/>
          <a:p>
            <a:pPr algn="r"/>
            <a:r>
              <a:rPr lang="en-US" b="1" dirty="0"/>
              <a:t>Associate Members across 13 economies</a:t>
            </a:r>
            <a:endParaRPr lang="en-US" sz="1600" b="1" dirty="0"/>
          </a:p>
        </p:txBody>
      </p:sp>
      <p:grpSp>
        <p:nvGrpSpPr>
          <p:cNvPr id="6" name="Group 5">
            <a:extLst>
              <a:ext uri="{FF2B5EF4-FFF2-40B4-BE49-F238E27FC236}">
                <a16:creationId xmlns:a16="http://schemas.microsoft.com/office/drawing/2014/main" id="{242EAED4-78A1-43DE-80EF-88328202C17E}"/>
              </a:ext>
            </a:extLst>
          </p:cNvPr>
          <p:cNvGrpSpPr/>
          <p:nvPr/>
        </p:nvGrpSpPr>
        <p:grpSpPr>
          <a:xfrm>
            <a:off x="4014682" y="2779696"/>
            <a:ext cx="825724" cy="809995"/>
            <a:chOff x="3653580" y="3025471"/>
            <a:chExt cx="825724" cy="809995"/>
          </a:xfrm>
        </p:grpSpPr>
        <p:sp>
          <p:nvSpPr>
            <p:cNvPr id="28" name="Oval 27">
              <a:extLst>
                <a:ext uri="{FF2B5EF4-FFF2-40B4-BE49-F238E27FC236}">
                  <a16:creationId xmlns:a16="http://schemas.microsoft.com/office/drawing/2014/main" id="{A939C81D-975A-4579-93F9-5962386D83EB}"/>
                </a:ext>
              </a:extLst>
            </p:cNvPr>
            <p:cNvSpPr/>
            <p:nvPr/>
          </p:nvSpPr>
          <p:spPr>
            <a:xfrm>
              <a:off x="3653580" y="3025471"/>
              <a:ext cx="825724" cy="809995"/>
            </a:xfrm>
            <a:prstGeom prst="ellipse">
              <a:avLst/>
            </a:prstGeom>
            <a:solidFill>
              <a:schemeClr val="accent1">
                <a:lumMod val="60000"/>
                <a:lumOff val="4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266" name="Picture 2" descr="Conference icon">
              <a:extLst>
                <a:ext uri="{FF2B5EF4-FFF2-40B4-BE49-F238E27FC236}">
                  <a16:creationId xmlns:a16="http://schemas.microsoft.com/office/drawing/2014/main" id="{1E43D41A-F954-48AC-8092-D9823319AF18}"/>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815265" y="3131129"/>
              <a:ext cx="502352" cy="5023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 name="Group 4">
            <a:extLst>
              <a:ext uri="{FF2B5EF4-FFF2-40B4-BE49-F238E27FC236}">
                <a16:creationId xmlns:a16="http://schemas.microsoft.com/office/drawing/2014/main" id="{51BCF4FF-9F79-41B3-B513-3F0111D6474F}"/>
              </a:ext>
            </a:extLst>
          </p:cNvPr>
          <p:cNvGrpSpPr/>
          <p:nvPr/>
        </p:nvGrpSpPr>
        <p:grpSpPr>
          <a:xfrm>
            <a:off x="5704004" y="5349597"/>
            <a:ext cx="726520" cy="701428"/>
            <a:chOff x="6877884" y="4825723"/>
            <a:chExt cx="726520" cy="701428"/>
          </a:xfrm>
        </p:grpSpPr>
        <p:sp>
          <p:nvSpPr>
            <p:cNvPr id="30" name="Oval 29">
              <a:extLst>
                <a:ext uri="{FF2B5EF4-FFF2-40B4-BE49-F238E27FC236}">
                  <a16:creationId xmlns:a16="http://schemas.microsoft.com/office/drawing/2014/main" id="{0F0843FF-DC67-4B6D-9BF2-35B0136EFBBD}"/>
                </a:ext>
              </a:extLst>
            </p:cNvPr>
            <p:cNvSpPr/>
            <p:nvPr/>
          </p:nvSpPr>
          <p:spPr>
            <a:xfrm>
              <a:off x="6877884" y="4825723"/>
              <a:ext cx="726520" cy="701428"/>
            </a:xfrm>
            <a:prstGeom prst="ellipse">
              <a:avLst/>
            </a:prstGeom>
            <a:solidFill>
              <a:schemeClr val="accent1">
                <a:lumMod val="60000"/>
                <a:lumOff val="4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268" name="Picture 4" descr="Meeting Room icon">
              <a:extLst>
                <a:ext uri="{FF2B5EF4-FFF2-40B4-BE49-F238E27FC236}">
                  <a16:creationId xmlns:a16="http://schemas.microsoft.com/office/drawing/2014/main" id="{BA155B26-C684-44B5-9422-F7B2660B9BE2}"/>
                </a:ext>
              </a:extLst>
            </p:cNvPr>
            <p:cNvPicPr>
              <a:picLocks noChangeAspect="1" noChangeArrowheads="1"/>
            </p:cNvPicPr>
            <p:nvPr/>
          </p:nvPicPr>
          <p:blipFill>
            <a:blip r:embed="rId6" cstate="screen">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6972313" y="4921801"/>
              <a:ext cx="537661" cy="537661"/>
            </a:xfrm>
            <a:prstGeom prst="rect">
              <a:avLst/>
            </a:prstGeom>
            <a:noFill/>
            <a:extLst>
              <a:ext uri="{909E8E84-426E-40DD-AFC4-6F175D3DCCD1}">
                <a14:hiddenFill xmlns:a14="http://schemas.microsoft.com/office/drawing/2010/main">
                  <a:solidFill>
                    <a:srgbClr val="FFFFFF"/>
                  </a:solidFill>
                </a14:hiddenFill>
              </a:ext>
            </a:extLst>
          </p:spPr>
        </p:pic>
      </p:grpSp>
      <p:pic>
        <p:nvPicPr>
          <p:cNvPr id="2" name="Picture 2">
            <a:extLst>
              <a:ext uri="{FF2B5EF4-FFF2-40B4-BE49-F238E27FC236}">
                <a16:creationId xmlns:a16="http://schemas.microsoft.com/office/drawing/2014/main" id="{FD1D3938-C9DB-4ECC-9778-DA84D5BE1745}"/>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68491" y="6442082"/>
            <a:ext cx="1225043" cy="338202"/>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CBD15031-144A-456F-AEA2-40E6716DFF1A}"/>
              </a:ext>
            </a:extLst>
          </p:cNvPr>
          <p:cNvGrpSpPr/>
          <p:nvPr/>
        </p:nvGrpSpPr>
        <p:grpSpPr>
          <a:xfrm>
            <a:off x="265898" y="391655"/>
            <a:ext cx="11926102" cy="1692334"/>
            <a:chOff x="265898" y="486246"/>
            <a:chExt cx="11926102" cy="1692334"/>
          </a:xfrm>
        </p:grpSpPr>
        <p:sp>
          <p:nvSpPr>
            <p:cNvPr id="22" name="Rectangle 21">
              <a:extLst>
                <a:ext uri="{FF2B5EF4-FFF2-40B4-BE49-F238E27FC236}">
                  <a16:creationId xmlns:a16="http://schemas.microsoft.com/office/drawing/2014/main" id="{2E47D85C-6E53-431D-8FAC-B82AE6656FAE}"/>
                </a:ext>
              </a:extLst>
            </p:cNvPr>
            <p:cNvSpPr/>
            <p:nvPr/>
          </p:nvSpPr>
          <p:spPr>
            <a:xfrm>
              <a:off x="265898" y="486246"/>
              <a:ext cx="11926102" cy="1692334"/>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200" b="1" dirty="0">
                  <a:ln w="0"/>
                  <a:solidFill>
                    <a:schemeClr val="bg1"/>
                  </a:solidFill>
                  <a:effectLst>
                    <a:outerShdw blurRad="38100" dist="19050" dir="2700000" algn="tl" rotWithShape="0">
                      <a:schemeClr val="dk1">
                        <a:alpha val="40000"/>
                      </a:schemeClr>
                    </a:outerShdw>
                  </a:effectLst>
                </a:rPr>
                <a:t>APAC MEMBERS</a:t>
              </a:r>
              <a:br>
                <a:rPr lang="en-US" sz="500" b="1" dirty="0">
                  <a:ln w="0"/>
                  <a:solidFill>
                    <a:schemeClr val="bg1"/>
                  </a:solidFill>
                  <a:effectLst>
                    <a:outerShdw blurRad="38100" dist="19050" dir="2700000" algn="tl" rotWithShape="0">
                      <a:schemeClr val="dk1">
                        <a:alpha val="40000"/>
                      </a:schemeClr>
                    </a:outerShdw>
                  </a:effectLst>
                </a:rPr>
              </a:br>
              <a:endParaRPr lang="en-US" sz="500" b="1" dirty="0">
                <a:ln w="0"/>
                <a:solidFill>
                  <a:schemeClr val="bg1"/>
                </a:solidFill>
                <a:effectLst>
                  <a:outerShdw blurRad="38100" dist="19050" dir="2700000" algn="tl" rotWithShape="0">
                    <a:schemeClr val="dk1">
                      <a:alpha val="40000"/>
                    </a:schemeClr>
                  </a:outerShdw>
                </a:effectLst>
              </a:endParaRPr>
            </a:p>
            <a:p>
              <a:pPr lvl="0"/>
              <a:endParaRPr lang="en-US" sz="500" b="1" dirty="0">
                <a:ln w="0"/>
                <a:solidFill>
                  <a:schemeClr val="bg1"/>
                </a:solidFill>
                <a:effectLst>
                  <a:outerShdw blurRad="38100" dist="19050" dir="2700000" algn="tl" rotWithShape="0">
                    <a:schemeClr val="dk1">
                      <a:alpha val="40000"/>
                    </a:schemeClr>
                  </a:outerShdw>
                </a:effectLst>
              </a:endParaRPr>
            </a:p>
            <a:p>
              <a:pPr lvl="0"/>
              <a:r>
                <a:rPr lang="en-US" sz="2000" b="1"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rPr>
                <a:t>APAC Members are designated into categories of Full Members, Associate Members and Affiliated. Below are the Number of  APAC Members and Affiliates from different economies:</a:t>
              </a:r>
              <a:endParaRPr lang="en-US" sz="600" b="1" dirty="0">
                <a:ln w="0"/>
                <a:solidFill>
                  <a:schemeClr val="bg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24" name="Rectangle 23">
              <a:extLst>
                <a:ext uri="{FF2B5EF4-FFF2-40B4-BE49-F238E27FC236}">
                  <a16:creationId xmlns:a16="http://schemas.microsoft.com/office/drawing/2014/main" id="{30E4503A-30B0-428F-9A64-9B551FEA079E}"/>
                </a:ext>
              </a:extLst>
            </p:cNvPr>
            <p:cNvSpPr/>
            <p:nvPr/>
          </p:nvSpPr>
          <p:spPr>
            <a:xfrm>
              <a:off x="357673" y="1183619"/>
              <a:ext cx="3047679" cy="69228"/>
            </a:xfrm>
            <a:prstGeom prst="rect">
              <a:avLst/>
            </a:prstGeom>
            <a:solidFill>
              <a:srgbClr val="F5D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1" name="Picture 2">
            <a:extLst>
              <a:ext uri="{FF2B5EF4-FFF2-40B4-BE49-F238E27FC236}">
                <a16:creationId xmlns:a16="http://schemas.microsoft.com/office/drawing/2014/main" id="{53FEB7CF-86E9-458F-B259-3AE0ADAE4244}"/>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607818" y="3993419"/>
            <a:ext cx="726521" cy="200573"/>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7">
            <a:extLst>
              <a:ext uri="{FF2B5EF4-FFF2-40B4-BE49-F238E27FC236}">
                <a16:creationId xmlns:a16="http://schemas.microsoft.com/office/drawing/2014/main" id="{D34223A8-674F-4B85-912F-12216F7962CF}"/>
              </a:ext>
            </a:extLst>
          </p:cNvPr>
          <p:cNvSpPr/>
          <p:nvPr/>
        </p:nvSpPr>
        <p:spPr>
          <a:xfrm>
            <a:off x="8149201" y="2779696"/>
            <a:ext cx="941233" cy="74151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sz="4800" b="1" dirty="0"/>
              <a:t>48</a:t>
            </a:r>
            <a:endParaRPr lang="en-IN" sz="2400" b="1" dirty="0"/>
          </a:p>
        </p:txBody>
      </p:sp>
      <p:sp>
        <p:nvSpPr>
          <p:cNvPr id="33" name="Rectangle: Rounded Corners 32">
            <a:extLst>
              <a:ext uri="{FF2B5EF4-FFF2-40B4-BE49-F238E27FC236}">
                <a16:creationId xmlns:a16="http://schemas.microsoft.com/office/drawing/2014/main" id="{8929DE3B-B261-497D-9FAD-06BD07F78A99}"/>
              </a:ext>
            </a:extLst>
          </p:cNvPr>
          <p:cNvSpPr/>
          <p:nvPr/>
        </p:nvSpPr>
        <p:spPr>
          <a:xfrm>
            <a:off x="6777170" y="5300725"/>
            <a:ext cx="941233" cy="74151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sz="4800" b="1" dirty="0"/>
              <a:t>17</a:t>
            </a:r>
            <a:endParaRPr lang="en-IN" sz="2400" b="1" dirty="0"/>
          </a:p>
        </p:txBody>
      </p:sp>
      <p:sp>
        <p:nvSpPr>
          <p:cNvPr id="34" name="Rectangle: Rounded Corners 33">
            <a:extLst>
              <a:ext uri="{FF2B5EF4-FFF2-40B4-BE49-F238E27FC236}">
                <a16:creationId xmlns:a16="http://schemas.microsoft.com/office/drawing/2014/main" id="{AF45ECDC-3B86-4FA4-B7EB-FAF0471095D9}"/>
              </a:ext>
            </a:extLst>
          </p:cNvPr>
          <p:cNvSpPr/>
          <p:nvPr/>
        </p:nvSpPr>
        <p:spPr>
          <a:xfrm>
            <a:off x="2804740" y="2779696"/>
            <a:ext cx="941233" cy="741518"/>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IN" sz="4800" b="1" dirty="0"/>
              <a:t>17</a:t>
            </a:r>
            <a:endParaRPr lang="en-IN" sz="2400" b="1" dirty="0"/>
          </a:p>
        </p:txBody>
      </p:sp>
    </p:spTree>
    <p:extLst>
      <p:ext uri="{BB962C8B-B14F-4D97-AF65-F5344CB8AC3E}">
        <p14:creationId xmlns:p14="http://schemas.microsoft.com/office/powerpoint/2010/main" val="192468531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500"/>
                                        <p:tgtEl>
                                          <p:spTgt spid="4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fade">
                                      <p:cBhvr>
                                        <p:cTn id="15" dur="500"/>
                                        <p:tgtEl>
                                          <p:spTgt spid="5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fade">
                                      <p:cBhvr>
                                        <p:cTn id="1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7" grpId="0"/>
      <p:bldP spid="50" grpId="0"/>
      <p:bldP spid="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7D9BC7E-1254-4EE0-97B0-C46CB0BBE53D}"/>
              </a:ext>
            </a:extLst>
          </p:cNvPr>
          <p:cNvSpPr/>
          <p:nvPr/>
        </p:nvSpPr>
        <p:spPr>
          <a:xfrm>
            <a:off x="0" y="6317719"/>
            <a:ext cx="12192000" cy="529771"/>
          </a:xfrm>
          <a:prstGeom prst="rect">
            <a:avLst/>
          </a:prstGeom>
          <a:gradFill>
            <a:gsLst>
              <a:gs pos="77000">
                <a:srgbClr val="01A89E"/>
              </a:gs>
              <a:gs pos="77000">
                <a:srgbClr val="019589"/>
              </a:gs>
              <a:gs pos="27000">
                <a:srgbClr val="8FC8C2"/>
              </a:gs>
              <a:gs pos="90000">
                <a:srgbClr val="01A89E"/>
              </a:gs>
              <a:gs pos="91000">
                <a:srgbClr val="006571"/>
              </a:gs>
            </a:gsLst>
            <a:path path="circle">
              <a:fillToRect t="100000" r="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9D19A4CB-A19B-4479-94CF-1899626DC56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8491" y="6442082"/>
            <a:ext cx="1225043" cy="338202"/>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7B4846DA-7A68-4EA9-907C-8862149CE94F}"/>
              </a:ext>
            </a:extLst>
          </p:cNvPr>
          <p:cNvGrpSpPr/>
          <p:nvPr/>
        </p:nvGrpSpPr>
        <p:grpSpPr>
          <a:xfrm>
            <a:off x="0" y="0"/>
            <a:ext cx="12192000" cy="834501"/>
            <a:chOff x="247541" y="178676"/>
            <a:chExt cx="8484669" cy="2783755"/>
          </a:xfrm>
        </p:grpSpPr>
        <p:grpSp>
          <p:nvGrpSpPr>
            <p:cNvPr id="11" name="Group 10">
              <a:extLst>
                <a:ext uri="{FF2B5EF4-FFF2-40B4-BE49-F238E27FC236}">
                  <a16:creationId xmlns:a16="http://schemas.microsoft.com/office/drawing/2014/main" id="{87939990-03E8-43EB-A657-103D9D21740D}"/>
                </a:ext>
              </a:extLst>
            </p:cNvPr>
            <p:cNvGrpSpPr/>
            <p:nvPr/>
          </p:nvGrpSpPr>
          <p:grpSpPr>
            <a:xfrm>
              <a:off x="247541" y="178676"/>
              <a:ext cx="8484669" cy="2783755"/>
              <a:chOff x="273269" y="178676"/>
              <a:chExt cx="11246069" cy="1938586"/>
            </a:xfrm>
          </p:grpSpPr>
          <p:sp>
            <p:nvSpPr>
              <p:cNvPr id="10" name="Rectangle 9">
                <a:extLst>
                  <a:ext uri="{FF2B5EF4-FFF2-40B4-BE49-F238E27FC236}">
                    <a16:creationId xmlns:a16="http://schemas.microsoft.com/office/drawing/2014/main" id="{D0327E3F-0BE9-4FA9-8115-4E40761992B3}"/>
                  </a:ext>
                </a:extLst>
              </p:cNvPr>
              <p:cNvSpPr/>
              <p:nvPr/>
            </p:nvSpPr>
            <p:spPr>
              <a:xfrm>
                <a:off x="273269" y="178676"/>
                <a:ext cx="202796" cy="1938585"/>
              </a:xfrm>
              <a:prstGeom prst="rect">
                <a:avLst/>
              </a:prstGeom>
              <a:solidFill>
                <a:srgbClr val="0195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89506801-AAB4-4F31-9C2A-4E9C18879CDF}"/>
                  </a:ext>
                </a:extLst>
              </p:cNvPr>
              <p:cNvSpPr/>
              <p:nvPr/>
            </p:nvSpPr>
            <p:spPr>
              <a:xfrm>
                <a:off x="273269" y="178677"/>
                <a:ext cx="11246069" cy="1938585"/>
              </a:xfrm>
              <a:prstGeom prst="rect">
                <a:avLst/>
              </a:prstGeom>
              <a:solidFill>
                <a:srgbClr val="8FC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5" name="TextBox 14">
              <a:extLst>
                <a:ext uri="{FF2B5EF4-FFF2-40B4-BE49-F238E27FC236}">
                  <a16:creationId xmlns:a16="http://schemas.microsoft.com/office/drawing/2014/main" id="{23B67B36-FB87-4AE1-B315-00E4E3B41B15}"/>
                </a:ext>
              </a:extLst>
            </p:cNvPr>
            <p:cNvSpPr txBox="1"/>
            <p:nvPr/>
          </p:nvSpPr>
          <p:spPr>
            <a:xfrm>
              <a:off x="476065" y="278225"/>
              <a:ext cx="8256145" cy="2078022"/>
            </a:xfrm>
            <a:prstGeom prst="rect">
              <a:avLst/>
            </a:prstGeom>
            <a:noFill/>
          </p:spPr>
          <p:txBody>
            <a:bodyPr wrap="square">
              <a:spAutoFit/>
            </a:bodyPr>
            <a:lstStyle/>
            <a:p>
              <a:pPr algn="ctr"/>
              <a:r>
                <a:rPr lang="en-US" sz="3200" dirty="0"/>
                <a:t>APAC MRA Members (as of Sep 2019)</a:t>
              </a:r>
            </a:p>
          </p:txBody>
        </p:sp>
      </p:grpSp>
      <p:pic>
        <p:nvPicPr>
          <p:cNvPr id="35" name="Picture 34">
            <a:extLst>
              <a:ext uri="{FF2B5EF4-FFF2-40B4-BE49-F238E27FC236}">
                <a16:creationId xmlns:a16="http://schemas.microsoft.com/office/drawing/2014/main" id="{A5EBA74F-D50F-4FF9-ACDF-72C2D26B57B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87468" y="1513224"/>
            <a:ext cx="5354909" cy="3831551"/>
          </a:xfrm>
          <a:prstGeom prst="rect">
            <a:avLst/>
          </a:prstGeom>
          <a:solidFill>
            <a:srgbClr val="006571"/>
          </a:solidFill>
        </p:spPr>
      </p:pic>
      <p:pic>
        <p:nvPicPr>
          <p:cNvPr id="5" name="Picture 4">
            <a:extLst>
              <a:ext uri="{FF2B5EF4-FFF2-40B4-BE49-F238E27FC236}">
                <a16:creationId xmlns:a16="http://schemas.microsoft.com/office/drawing/2014/main" id="{D4B66E40-E7E7-4600-8A18-5FD7A7944C8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942377" y="1574472"/>
            <a:ext cx="5388225" cy="3770301"/>
          </a:xfrm>
          <a:prstGeom prst="rect">
            <a:avLst/>
          </a:prstGeom>
          <a:solidFill>
            <a:srgbClr val="006571"/>
          </a:solidFill>
        </p:spPr>
      </p:pic>
      <p:sp>
        <p:nvSpPr>
          <p:cNvPr id="2" name="Oval 1">
            <a:extLst>
              <a:ext uri="{FF2B5EF4-FFF2-40B4-BE49-F238E27FC236}">
                <a16:creationId xmlns:a16="http://schemas.microsoft.com/office/drawing/2014/main" id="{B6C695E4-38C8-4C2D-8CBA-4613B73E6339}"/>
              </a:ext>
            </a:extLst>
          </p:cNvPr>
          <p:cNvSpPr/>
          <p:nvPr/>
        </p:nvSpPr>
        <p:spPr>
          <a:xfrm>
            <a:off x="1393534" y="2309213"/>
            <a:ext cx="1446648" cy="76892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2" name="Oval 11">
            <a:extLst>
              <a:ext uri="{FF2B5EF4-FFF2-40B4-BE49-F238E27FC236}">
                <a16:creationId xmlns:a16="http://schemas.microsoft.com/office/drawing/2014/main" id="{A040B254-1132-45DB-B95F-69308EE74F34}"/>
              </a:ext>
            </a:extLst>
          </p:cNvPr>
          <p:cNvSpPr/>
          <p:nvPr/>
        </p:nvSpPr>
        <p:spPr>
          <a:xfrm>
            <a:off x="9161786" y="2323068"/>
            <a:ext cx="1446648" cy="76892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3" name="Oval 12">
            <a:extLst>
              <a:ext uri="{FF2B5EF4-FFF2-40B4-BE49-F238E27FC236}">
                <a16:creationId xmlns:a16="http://schemas.microsoft.com/office/drawing/2014/main" id="{31161C69-7D22-443B-8431-4E792B4DD6BB}"/>
              </a:ext>
            </a:extLst>
          </p:cNvPr>
          <p:cNvSpPr/>
          <p:nvPr/>
        </p:nvSpPr>
        <p:spPr>
          <a:xfrm>
            <a:off x="6812882" y="2323068"/>
            <a:ext cx="1446648" cy="76892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14" name="Oval 13">
            <a:extLst>
              <a:ext uri="{FF2B5EF4-FFF2-40B4-BE49-F238E27FC236}">
                <a16:creationId xmlns:a16="http://schemas.microsoft.com/office/drawing/2014/main" id="{8B64ABE6-98D6-4C71-B1F4-4DE5A5B947BB}"/>
              </a:ext>
            </a:extLst>
          </p:cNvPr>
          <p:cNvSpPr/>
          <p:nvPr/>
        </p:nvSpPr>
        <p:spPr>
          <a:xfrm>
            <a:off x="3710687" y="2323068"/>
            <a:ext cx="1446648" cy="768927"/>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IN"/>
          </a:p>
        </p:txBody>
      </p:sp>
      <p:sp>
        <p:nvSpPr>
          <p:cNvPr id="4" name="TextBox 3">
            <a:extLst>
              <a:ext uri="{FF2B5EF4-FFF2-40B4-BE49-F238E27FC236}">
                <a16:creationId xmlns:a16="http://schemas.microsoft.com/office/drawing/2014/main" id="{F468A1CE-397F-4F0C-8286-A250B4908CF5}"/>
              </a:ext>
            </a:extLst>
          </p:cNvPr>
          <p:cNvSpPr txBox="1"/>
          <p:nvPr/>
        </p:nvSpPr>
        <p:spPr>
          <a:xfrm>
            <a:off x="1794325" y="2476698"/>
            <a:ext cx="937961" cy="461665"/>
          </a:xfrm>
          <a:prstGeom prst="rect">
            <a:avLst/>
          </a:prstGeom>
          <a:noFill/>
        </p:spPr>
        <p:txBody>
          <a:bodyPr wrap="square" rtlCol="0">
            <a:spAutoFit/>
          </a:bodyPr>
          <a:lstStyle/>
          <a:p>
            <a:r>
              <a:rPr lang="en-IN" sz="2400" b="1" dirty="0"/>
              <a:t>147</a:t>
            </a:r>
          </a:p>
        </p:txBody>
      </p:sp>
      <p:sp>
        <p:nvSpPr>
          <p:cNvPr id="6" name="Rectangle: Rounded Corners 5">
            <a:extLst>
              <a:ext uri="{FF2B5EF4-FFF2-40B4-BE49-F238E27FC236}">
                <a16:creationId xmlns:a16="http://schemas.microsoft.com/office/drawing/2014/main" id="{D177DEF5-EE80-424B-B5C7-5932072924A6}"/>
              </a:ext>
            </a:extLst>
          </p:cNvPr>
          <p:cNvSpPr/>
          <p:nvPr/>
        </p:nvSpPr>
        <p:spPr>
          <a:xfrm>
            <a:off x="1583565" y="1644344"/>
            <a:ext cx="3362507" cy="406129"/>
          </a:xfrm>
          <a:prstGeom prst="round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8A951449-09B8-4F06-82DD-C967D7E2B43C}"/>
              </a:ext>
            </a:extLst>
          </p:cNvPr>
          <p:cNvSpPr txBox="1"/>
          <p:nvPr/>
        </p:nvSpPr>
        <p:spPr>
          <a:xfrm>
            <a:off x="1701722" y="1719625"/>
            <a:ext cx="3117272" cy="369332"/>
          </a:xfrm>
          <a:prstGeom prst="rect">
            <a:avLst/>
          </a:prstGeom>
          <a:noFill/>
        </p:spPr>
        <p:txBody>
          <a:bodyPr wrap="square" rtlCol="0">
            <a:spAutoFit/>
          </a:bodyPr>
          <a:lstStyle/>
          <a:p>
            <a:r>
              <a:rPr lang="en-IN" dirty="0">
                <a:solidFill>
                  <a:schemeClr val="bg1"/>
                </a:solidFill>
              </a:rPr>
              <a:t>APAC MRA Signatories Scope</a:t>
            </a:r>
          </a:p>
        </p:txBody>
      </p:sp>
      <p:sp>
        <p:nvSpPr>
          <p:cNvPr id="8" name="Rectangle: Rounded Corners 7">
            <a:extLst>
              <a:ext uri="{FF2B5EF4-FFF2-40B4-BE49-F238E27FC236}">
                <a16:creationId xmlns:a16="http://schemas.microsoft.com/office/drawing/2014/main" id="{CF863874-07C0-4846-8949-5F8047CDC8DA}"/>
              </a:ext>
            </a:extLst>
          </p:cNvPr>
          <p:cNvSpPr/>
          <p:nvPr/>
        </p:nvSpPr>
        <p:spPr>
          <a:xfrm>
            <a:off x="1583565" y="4965318"/>
            <a:ext cx="3362507" cy="2483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9" name="TextBox 18">
            <a:extLst>
              <a:ext uri="{FF2B5EF4-FFF2-40B4-BE49-F238E27FC236}">
                <a16:creationId xmlns:a16="http://schemas.microsoft.com/office/drawing/2014/main" id="{9B282C77-254B-4793-8941-3B5AB313226C}"/>
              </a:ext>
            </a:extLst>
          </p:cNvPr>
          <p:cNvSpPr txBox="1"/>
          <p:nvPr/>
        </p:nvSpPr>
        <p:spPr>
          <a:xfrm>
            <a:off x="4100183" y="2476698"/>
            <a:ext cx="937961" cy="461665"/>
          </a:xfrm>
          <a:prstGeom prst="rect">
            <a:avLst/>
          </a:prstGeom>
          <a:noFill/>
        </p:spPr>
        <p:txBody>
          <a:bodyPr wrap="square" rtlCol="0">
            <a:spAutoFit/>
          </a:bodyPr>
          <a:lstStyle/>
          <a:p>
            <a:r>
              <a:rPr lang="en-IN" sz="2400" b="1" dirty="0"/>
              <a:t>166</a:t>
            </a:r>
          </a:p>
        </p:txBody>
      </p:sp>
      <p:sp>
        <p:nvSpPr>
          <p:cNvPr id="20" name="TextBox 19">
            <a:extLst>
              <a:ext uri="{FF2B5EF4-FFF2-40B4-BE49-F238E27FC236}">
                <a16:creationId xmlns:a16="http://schemas.microsoft.com/office/drawing/2014/main" id="{69C3E8B3-5608-48E0-80C6-30D105377421}"/>
              </a:ext>
            </a:extLst>
          </p:cNvPr>
          <p:cNvSpPr txBox="1"/>
          <p:nvPr/>
        </p:nvSpPr>
        <p:spPr>
          <a:xfrm>
            <a:off x="6938683" y="2462843"/>
            <a:ext cx="1118416" cy="461665"/>
          </a:xfrm>
          <a:prstGeom prst="rect">
            <a:avLst/>
          </a:prstGeom>
          <a:noFill/>
        </p:spPr>
        <p:txBody>
          <a:bodyPr wrap="square" rtlCol="0">
            <a:spAutoFit/>
          </a:bodyPr>
          <a:lstStyle/>
          <a:p>
            <a:r>
              <a:rPr lang="en-IN" sz="2400" b="1" dirty="0"/>
              <a:t>58822</a:t>
            </a:r>
          </a:p>
        </p:txBody>
      </p:sp>
      <p:sp>
        <p:nvSpPr>
          <p:cNvPr id="22" name="TextBox 21">
            <a:extLst>
              <a:ext uri="{FF2B5EF4-FFF2-40B4-BE49-F238E27FC236}">
                <a16:creationId xmlns:a16="http://schemas.microsoft.com/office/drawing/2014/main" id="{52BE4594-A1D6-4DC8-828C-4C78DC546A3E}"/>
              </a:ext>
            </a:extLst>
          </p:cNvPr>
          <p:cNvSpPr txBox="1"/>
          <p:nvPr/>
        </p:nvSpPr>
        <p:spPr>
          <a:xfrm>
            <a:off x="9455092" y="2462843"/>
            <a:ext cx="937961" cy="461665"/>
          </a:xfrm>
          <a:prstGeom prst="rect">
            <a:avLst/>
          </a:prstGeom>
          <a:noFill/>
        </p:spPr>
        <p:txBody>
          <a:bodyPr wrap="square" rtlCol="0">
            <a:spAutoFit/>
          </a:bodyPr>
          <a:lstStyle/>
          <a:p>
            <a:r>
              <a:rPr lang="en-IN" sz="2400" b="1" dirty="0"/>
              <a:t>5109</a:t>
            </a:r>
          </a:p>
        </p:txBody>
      </p:sp>
      <p:sp>
        <p:nvSpPr>
          <p:cNvPr id="16" name="TextBox 15">
            <a:extLst>
              <a:ext uri="{FF2B5EF4-FFF2-40B4-BE49-F238E27FC236}">
                <a16:creationId xmlns:a16="http://schemas.microsoft.com/office/drawing/2014/main" id="{63ED3A0E-8AE7-4FC1-A38A-1C7F664DCDC3}"/>
              </a:ext>
            </a:extLst>
          </p:cNvPr>
          <p:cNvSpPr txBox="1"/>
          <p:nvPr/>
        </p:nvSpPr>
        <p:spPr>
          <a:xfrm>
            <a:off x="1686429" y="4907833"/>
            <a:ext cx="3470906" cy="338554"/>
          </a:xfrm>
          <a:prstGeom prst="rect">
            <a:avLst/>
          </a:prstGeom>
          <a:noFill/>
        </p:spPr>
        <p:txBody>
          <a:bodyPr wrap="square" rtlCol="0">
            <a:spAutoFit/>
          </a:bodyPr>
          <a:lstStyle/>
          <a:p>
            <a:r>
              <a:rPr lang="en-IN" sz="1600" dirty="0"/>
              <a:t>Total of 313 Scope and Sub scope</a:t>
            </a:r>
          </a:p>
        </p:txBody>
      </p:sp>
      <p:sp>
        <p:nvSpPr>
          <p:cNvPr id="24" name="Rectangle: Rounded Corners 23">
            <a:extLst>
              <a:ext uri="{FF2B5EF4-FFF2-40B4-BE49-F238E27FC236}">
                <a16:creationId xmlns:a16="http://schemas.microsoft.com/office/drawing/2014/main" id="{E83AF208-59EE-47F2-A48D-BC00D5FF3E9E}"/>
              </a:ext>
            </a:extLst>
          </p:cNvPr>
          <p:cNvSpPr/>
          <p:nvPr/>
        </p:nvSpPr>
        <p:spPr>
          <a:xfrm>
            <a:off x="7276209" y="4956332"/>
            <a:ext cx="3362507" cy="2483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TextBox 24">
            <a:extLst>
              <a:ext uri="{FF2B5EF4-FFF2-40B4-BE49-F238E27FC236}">
                <a16:creationId xmlns:a16="http://schemas.microsoft.com/office/drawing/2014/main" id="{2877144C-632D-43DD-B1A6-4302E7406832}"/>
              </a:ext>
            </a:extLst>
          </p:cNvPr>
          <p:cNvSpPr txBox="1"/>
          <p:nvPr/>
        </p:nvSpPr>
        <p:spPr>
          <a:xfrm>
            <a:off x="7156829" y="4911224"/>
            <a:ext cx="4173773" cy="338554"/>
          </a:xfrm>
          <a:prstGeom prst="rect">
            <a:avLst/>
          </a:prstGeom>
          <a:noFill/>
        </p:spPr>
        <p:txBody>
          <a:bodyPr wrap="square" rtlCol="0">
            <a:spAutoFit/>
          </a:bodyPr>
          <a:lstStyle/>
          <a:p>
            <a:r>
              <a:rPr lang="en-IN" sz="1600" dirty="0"/>
              <a:t>Total of 63931 CAB with accredited scope</a:t>
            </a:r>
          </a:p>
        </p:txBody>
      </p:sp>
    </p:spTree>
    <p:extLst>
      <p:ext uri="{BB962C8B-B14F-4D97-AF65-F5344CB8AC3E}">
        <p14:creationId xmlns:p14="http://schemas.microsoft.com/office/powerpoint/2010/main" val="352037915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7A8660-E3E1-43E8-BF65-57612066FF40}"/>
              </a:ext>
            </a:extLst>
          </p:cNvPr>
          <p:cNvPicPr>
            <a:picLocks noChangeAspect="1"/>
          </p:cNvPicPr>
          <p:nvPr/>
        </p:nvPicPr>
        <p:blipFill rotWithShape="1">
          <a:blip r:embed="rId3">
            <a:extLst>
              <a:ext uri="{28A0092B-C50C-407E-A947-70E740481C1C}">
                <a14:useLocalDpi xmlns:a14="http://schemas.microsoft.com/office/drawing/2010/main" val="0"/>
              </a:ext>
            </a:extLst>
          </a:blip>
          <a:srcRect l="228" t="25455" r="-228" b="44334"/>
          <a:stretch/>
        </p:blipFill>
        <p:spPr>
          <a:xfrm>
            <a:off x="0" y="-27709"/>
            <a:ext cx="12183122" cy="2944635"/>
          </a:xfrm>
          <a:prstGeom prst="rect">
            <a:avLst/>
          </a:prstGeom>
        </p:spPr>
      </p:pic>
      <p:sp>
        <p:nvSpPr>
          <p:cNvPr id="7" name="Rectangle 6">
            <a:extLst>
              <a:ext uri="{FF2B5EF4-FFF2-40B4-BE49-F238E27FC236}">
                <a16:creationId xmlns:a16="http://schemas.microsoft.com/office/drawing/2014/main" id="{47EA0AF7-C3B0-45A7-B55D-BCE0E9DAB7F0}"/>
              </a:ext>
            </a:extLst>
          </p:cNvPr>
          <p:cNvSpPr/>
          <p:nvPr/>
        </p:nvSpPr>
        <p:spPr>
          <a:xfrm>
            <a:off x="29317" y="1322433"/>
            <a:ext cx="12174244" cy="3515557"/>
          </a:xfrm>
          <a:prstGeom prst="rect">
            <a:avLst/>
          </a:prstGeom>
          <a:gradFill>
            <a:gsLst>
              <a:gs pos="0">
                <a:schemeClr val="bg1"/>
              </a:gs>
              <a:gs pos="61000">
                <a:schemeClr val="bg1"/>
              </a:gs>
              <a:gs pos="100000">
                <a:schemeClr val="bg1">
                  <a:alpha val="0"/>
                </a:schemeClr>
              </a:gs>
            </a:gsLst>
            <a:lin ang="162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67D9BC7E-1254-4EE0-97B0-C46CB0BBE53D}"/>
              </a:ext>
            </a:extLst>
          </p:cNvPr>
          <p:cNvSpPr/>
          <p:nvPr/>
        </p:nvSpPr>
        <p:spPr>
          <a:xfrm>
            <a:off x="0" y="6317719"/>
            <a:ext cx="12192000" cy="529771"/>
          </a:xfrm>
          <a:prstGeom prst="rect">
            <a:avLst/>
          </a:prstGeom>
          <a:gradFill>
            <a:gsLst>
              <a:gs pos="77000">
                <a:srgbClr val="01A89E"/>
              </a:gs>
              <a:gs pos="77000">
                <a:srgbClr val="019589"/>
              </a:gs>
              <a:gs pos="27000">
                <a:srgbClr val="8FC8C2"/>
              </a:gs>
              <a:gs pos="90000">
                <a:srgbClr val="01A89E"/>
              </a:gs>
              <a:gs pos="91000">
                <a:srgbClr val="006571"/>
              </a:gs>
            </a:gsLst>
            <a:path path="circle">
              <a:fillToRect t="100000" r="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9D19A4CB-A19B-4479-94CF-1899626DC560}"/>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68491" y="6442082"/>
            <a:ext cx="1225043" cy="338202"/>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F977F798-DC6B-4E40-9D99-0B1391B8A7F2}"/>
              </a:ext>
            </a:extLst>
          </p:cNvPr>
          <p:cNvGrpSpPr/>
          <p:nvPr/>
        </p:nvGrpSpPr>
        <p:grpSpPr>
          <a:xfrm>
            <a:off x="168491" y="1273620"/>
            <a:ext cx="11476120" cy="4981918"/>
            <a:chOff x="356773" y="2146254"/>
            <a:chExt cx="8318907" cy="3609736"/>
          </a:xfrm>
        </p:grpSpPr>
        <p:grpSp>
          <p:nvGrpSpPr>
            <p:cNvPr id="6" name="Group 5">
              <a:extLst>
                <a:ext uri="{FF2B5EF4-FFF2-40B4-BE49-F238E27FC236}">
                  <a16:creationId xmlns:a16="http://schemas.microsoft.com/office/drawing/2014/main" id="{37064C66-CF48-4E86-95A5-2857BA7C496D}"/>
                </a:ext>
              </a:extLst>
            </p:cNvPr>
            <p:cNvGrpSpPr/>
            <p:nvPr/>
          </p:nvGrpSpPr>
          <p:grpSpPr>
            <a:xfrm>
              <a:off x="356773" y="2146254"/>
              <a:ext cx="8318907" cy="3609736"/>
              <a:chOff x="202986" y="1700897"/>
              <a:chExt cx="8318907" cy="3609736"/>
            </a:xfrm>
          </p:grpSpPr>
          <p:pic>
            <p:nvPicPr>
              <p:cNvPr id="31" name="Picture 30">
                <a:extLst>
                  <a:ext uri="{FF2B5EF4-FFF2-40B4-BE49-F238E27FC236}">
                    <a16:creationId xmlns:a16="http://schemas.microsoft.com/office/drawing/2014/main" id="{6ECE58DB-F6D7-4480-ADC7-70C3868B062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15968"/>
              <a:stretch/>
            </p:blipFill>
            <p:spPr>
              <a:xfrm>
                <a:off x="227164" y="1700897"/>
                <a:ext cx="8016527" cy="529771"/>
              </a:xfrm>
              <a:prstGeom prst="rect">
                <a:avLst/>
              </a:prstGeom>
            </p:spPr>
          </p:pic>
          <p:grpSp>
            <p:nvGrpSpPr>
              <p:cNvPr id="34" name="Group 33">
                <a:extLst>
                  <a:ext uri="{FF2B5EF4-FFF2-40B4-BE49-F238E27FC236}">
                    <a16:creationId xmlns:a16="http://schemas.microsoft.com/office/drawing/2014/main" id="{00B488DD-E61F-401B-9CE0-B99A91C83FC7}"/>
                  </a:ext>
                </a:extLst>
              </p:cNvPr>
              <p:cNvGrpSpPr/>
              <p:nvPr/>
            </p:nvGrpSpPr>
            <p:grpSpPr>
              <a:xfrm>
                <a:off x="202986" y="2244857"/>
                <a:ext cx="8318907" cy="3065776"/>
                <a:chOff x="3800952" y="1154014"/>
                <a:chExt cx="8318907" cy="3065776"/>
              </a:xfrm>
            </p:grpSpPr>
            <p:pic>
              <p:nvPicPr>
                <p:cNvPr id="32" name="Picture 31">
                  <a:extLst>
                    <a:ext uri="{FF2B5EF4-FFF2-40B4-BE49-F238E27FC236}">
                      <a16:creationId xmlns:a16="http://schemas.microsoft.com/office/drawing/2014/main" id="{1ACA4B2E-D1F4-40EA-8E68-232E6E968117}"/>
                    </a:ext>
                  </a:extLst>
                </p:cNvPr>
                <p:cNvPicPr>
                  <a:picLocks noChangeAspect="1"/>
                </p:cNvPicPr>
                <p:nvPr/>
              </p:nvPicPr>
              <p:blipFill>
                <a:blip r:embed="rId6"/>
                <a:stretch>
                  <a:fillRect/>
                </a:stretch>
              </p:blipFill>
              <p:spPr>
                <a:xfrm>
                  <a:off x="3800952" y="1264017"/>
                  <a:ext cx="4311599" cy="2855629"/>
                </a:xfrm>
                <a:prstGeom prst="rect">
                  <a:avLst/>
                </a:prstGeom>
              </p:spPr>
            </p:pic>
            <p:pic>
              <p:nvPicPr>
                <p:cNvPr id="33" name="Picture 32">
                  <a:extLst>
                    <a:ext uri="{FF2B5EF4-FFF2-40B4-BE49-F238E27FC236}">
                      <a16:creationId xmlns:a16="http://schemas.microsoft.com/office/drawing/2014/main" id="{F2AB8380-584D-4D09-94B7-183A68C2A900}"/>
                    </a:ext>
                  </a:extLst>
                </p:cNvPr>
                <p:cNvPicPr>
                  <a:picLocks noChangeAspect="1"/>
                </p:cNvPicPr>
                <p:nvPr/>
              </p:nvPicPr>
              <p:blipFill rotWithShape="1">
                <a:blip r:embed="rId7">
                  <a:extLst>
                    <a:ext uri="{28A0092B-C50C-407E-A947-70E740481C1C}">
                      <a14:useLocalDpi xmlns:a14="http://schemas.microsoft.com/office/drawing/2010/main" val="0"/>
                    </a:ext>
                  </a:extLst>
                </a:blip>
                <a:srcRect l="51560" t="16333"/>
                <a:stretch/>
              </p:blipFill>
              <p:spPr>
                <a:xfrm>
                  <a:off x="8094517" y="1154014"/>
                  <a:ext cx="4025342" cy="3065776"/>
                </a:xfrm>
                <a:prstGeom prst="rect">
                  <a:avLst/>
                </a:prstGeom>
              </p:spPr>
            </p:pic>
          </p:grpSp>
        </p:grpSp>
        <p:sp>
          <p:nvSpPr>
            <p:cNvPr id="14" name="Rectangle 13">
              <a:extLst>
                <a:ext uri="{FF2B5EF4-FFF2-40B4-BE49-F238E27FC236}">
                  <a16:creationId xmlns:a16="http://schemas.microsoft.com/office/drawing/2014/main" id="{9F1513B7-A165-4E42-BD81-BF6AA9A201E8}"/>
                </a:ext>
              </a:extLst>
            </p:cNvPr>
            <p:cNvSpPr/>
            <p:nvPr/>
          </p:nvSpPr>
          <p:spPr>
            <a:xfrm>
              <a:off x="380951" y="2644495"/>
              <a:ext cx="8127703" cy="45719"/>
            </a:xfrm>
            <a:prstGeom prst="rect">
              <a:avLst/>
            </a:prstGeom>
            <a:gradFill>
              <a:gsLst>
                <a:gs pos="77000">
                  <a:srgbClr val="01A89E"/>
                </a:gs>
                <a:gs pos="77000">
                  <a:srgbClr val="019589"/>
                </a:gs>
                <a:gs pos="27000">
                  <a:srgbClr val="8FC8C2"/>
                </a:gs>
                <a:gs pos="90000">
                  <a:srgbClr val="01A89E"/>
                </a:gs>
                <a:gs pos="91000">
                  <a:srgbClr val="006571"/>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44E1B8A-7C86-453C-83BC-FA9E8DD0B152}"/>
                </a:ext>
              </a:extLst>
            </p:cNvPr>
            <p:cNvSpPr/>
            <p:nvPr/>
          </p:nvSpPr>
          <p:spPr>
            <a:xfrm>
              <a:off x="380951" y="5710271"/>
              <a:ext cx="8127703" cy="45719"/>
            </a:xfrm>
            <a:prstGeom prst="rect">
              <a:avLst/>
            </a:prstGeom>
            <a:gradFill>
              <a:gsLst>
                <a:gs pos="77000">
                  <a:srgbClr val="01A89E"/>
                </a:gs>
                <a:gs pos="77000">
                  <a:srgbClr val="019589"/>
                </a:gs>
                <a:gs pos="27000">
                  <a:srgbClr val="8FC8C2"/>
                </a:gs>
                <a:gs pos="90000">
                  <a:srgbClr val="01A89E"/>
                </a:gs>
                <a:gs pos="91000">
                  <a:srgbClr val="006571"/>
                </a:gs>
              </a:gsLst>
              <a:path path="circle">
                <a:fillToRect t="100000" r="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Rectangle 3">
            <a:extLst>
              <a:ext uri="{FF2B5EF4-FFF2-40B4-BE49-F238E27FC236}">
                <a16:creationId xmlns:a16="http://schemas.microsoft.com/office/drawing/2014/main" id="{9D97C091-D1EB-4985-8AFA-E516F6E46FF5}"/>
              </a:ext>
            </a:extLst>
          </p:cNvPr>
          <p:cNvSpPr/>
          <p:nvPr/>
        </p:nvSpPr>
        <p:spPr>
          <a:xfrm>
            <a:off x="6677891" y="5237018"/>
            <a:ext cx="4582934" cy="23979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82BFA293-23D1-4380-9253-BB4FA63E3BB2}"/>
              </a:ext>
            </a:extLst>
          </p:cNvPr>
          <p:cNvSpPr txBox="1"/>
          <p:nvPr/>
        </p:nvSpPr>
        <p:spPr>
          <a:xfrm>
            <a:off x="6649943" y="5208522"/>
            <a:ext cx="4461164" cy="307777"/>
          </a:xfrm>
          <a:prstGeom prst="rect">
            <a:avLst/>
          </a:prstGeom>
          <a:noFill/>
        </p:spPr>
        <p:txBody>
          <a:bodyPr wrap="square" rtlCol="0">
            <a:spAutoFit/>
          </a:bodyPr>
          <a:lstStyle/>
          <a:p>
            <a:r>
              <a:rPr lang="en-IN" sz="1400" b="1" dirty="0">
                <a:solidFill>
                  <a:schemeClr val="bg2">
                    <a:lumMod val="25000"/>
                  </a:schemeClr>
                </a:solidFill>
                <a:latin typeface="Arial" panose="020B0604020202020204" pitchFamily="34" charset="0"/>
                <a:cs typeface="Arial" panose="020B0604020202020204" pitchFamily="34" charset="0"/>
              </a:rPr>
              <a:t>ISO 20387 BIOBANKING</a:t>
            </a:r>
            <a:endParaRPr lang="en-IN" sz="1600" b="1" dirty="0">
              <a:solidFill>
                <a:schemeClr val="bg2">
                  <a:lumMod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4129744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419565-60AD-4650-A9E8-9E6D77B3C47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10"/>
          <a:stretch/>
        </p:blipFill>
        <p:spPr>
          <a:xfrm>
            <a:off x="-1193" y="0"/>
            <a:ext cx="12192000" cy="2342456"/>
          </a:xfrm>
          <a:prstGeom prst="rect">
            <a:avLst/>
          </a:prstGeom>
        </p:spPr>
      </p:pic>
      <p:sp>
        <p:nvSpPr>
          <p:cNvPr id="5" name="Rectangle 4">
            <a:extLst>
              <a:ext uri="{FF2B5EF4-FFF2-40B4-BE49-F238E27FC236}">
                <a16:creationId xmlns:a16="http://schemas.microsoft.com/office/drawing/2014/main" id="{0E6B0B21-56BB-452A-ADD5-230E33B014C3}"/>
              </a:ext>
            </a:extLst>
          </p:cNvPr>
          <p:cNvSpPr/>
          <p:nvPr/>
        </p:nvSpPr>
        <p:spPr>
          <a:xfrm>
            <a:off x="0" y="-1820327"/>
            <a:ext cx="12192000" cy="6706600"/>
          </a:xfrm>
          <a:prstGeom prst="rect">
            <a:avLst/>
          </a:prstGeom>
          <a:gradFill flip="none" rotWithShape="1">
            <a:gsLst>
              <a:gs pos="0">
                <a:schemeClr val="bg1"/>
              </a:gs>
              <a:gs pos="39000">
                <a:schemeClr val="bg1">
                  <a:alpha val="97000"/>
                </a:schemeClr>
              </a:gs>
              <a:gs pos="73000">
                <a:schemeClr val="bg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818748BD-F6BF-44B1-B608-ECD1A2C7D1CD}"/>
              </a:ext>
            </a:extLst>
          </p:cNvPr>
          <p:cNvSpPr/>
          <p:nvPr/>
        </p:nvSpPr>
        <p:spPr>
          <a:xfrm>
            <a:off x="4894652" y="3705347"/>
            <a:ext cx="3681303" cy="5233622"/>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9DAB7C0E-506B-4D04-B7FD-5BC0FFB2B191}"/>
              </a:ext>
            </a:extLst>
          </p:cNvPr>
          <p:cNvSpPr/>
          <p:nvPr/>
        </p:nvSpPr>
        <p:spPr>
          <a:xfrm>
            <a:off x="488272" y="1120264"/>
            <a:ext cx="10777491" cy="5244101"/>
          </a:xfrm>
          <a:prstGeom prst="rect">
            <a:avLst/>
          </a:prstGeom>
          <a:solidFill>
            <a:schemeClr val="tx2">
              <a:lumMod val="20000"/>
              <a:lumOff val="80000"/>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ACE42DFD-2C69-49B2-A7EE-CA856142872D}"/>
              </a:ext>
            </a:extLst>
          </p:cNvPr>
          <p:cNvSpPr/>
          <p:nvPr/>
        </p:nvSpPr>
        <p:spPr>
          <a:xfrm>
            <a:off x="0" y="6328229"/>
            <a:ext cx="12192000" cy="529771"/>
          </a:xfrm>
          <a:prstGeom prst="rect">
            <a:avLst/>
          </a:prstGeom>
          <a:gradFill>
            <a:gsLst>
              <a:gs pos="77000">
                <a:srgbClr val="01A89E"/>
              </a:gs>
              <a:gs pos="77000">
                <a:srgbClr val="019589"/>
              </a:gs>
              <a:gs pos="27000">
                <a:srgbClr val="8FC8C2"/>
              </a:gs>
              <a:gs pos="90000">
                <a:srgbClr val="01A89E"/>
              </a:gs>
              <a:gs pos="91000">
                <a:srgbClr val="006571"/>
              </a:gs>
            </a:gsLst>
            <a:path path="circle">
              <a:fillToRect t="100000" r="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
            <a:extLst>
              <a:ext uri="{FF2B5EF4-FFF2-40B4-BE49-F238E27FC236}">
                <a16:creationId xmlns:a16="http://schemas.microsoft.com/office/drawing/2014/main" id="{4B7BE9FA-2018-4495-BF2E-0075E8B69E8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8491" y="6442082"/>
            <a:ext cx="1225043" cy="3382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037FED7-7D68-43E6-AEBC-0B713435DD55}"/>
              </a:ext>
            </a:extLst>
          </p:cNvPr>
          <p:cNvSpPr txBox="1"/>
          <p:nvPr/>
        </p:nvSpPr>
        <p:spPr>
          <a:xfrm>
            <a:off x="673776" y="935358"/>
            <a:ext cx="10175240" cy="5478423"/>
          </a:xfrm>
          <a:prstGeom prst="rect">
            <a:avLst/>
          </a:prstGeom>
          <a:noFill/>
        </p:spPr>
        <p:txBody>
          <a:bodyPr wrap="square" rtlCol="0">
            <a:spAutoFit/>
          </a:bodyPr>
          <a:lstStyle/>
          <a:p>
            <a:pPr algn="just"/>
            <a:endParaRPr lang="en-US" b="1" dirty="0">
              <a:solidFill>
                <a:srgbClr val="FF0000"/>
              </a:solidFill>
              <a:latin typeface="Arial" panose="020B0604020202020204" pitchFamily="34" charset="0"/>
              <a:cs typeface="Arial" panose="020B0604020202020204" pitchFamily="34" charset="0"/>
            </a:endParaRPr>
          </a:p>
          <a:p>
            <a:pPr algn="just"/>
            <a:r>
              <a:rPr lang="en-US" sz="1600" b="1" dirty="0">
                <a:solidFill>
                  <a:schemeClr val="tx2"/>
                </a:solidFill>
                <a:latin typeface="Arial" panose="020B0604020202020204" pitchFamily="34" charset="0"/>
                <a:cs typeface="Arial" panose="020B0604020202020204" pitchFamily="34" charset="0"/>
              </a:rPr>
              <a:t>APAC</a:t>
            </a:r>
            <a:r>
              <a:rPr lang="en-US" sz="1600" b="1" dirty="0">
                <a:solidFill>
                  <a:srgbClr val="FF0000"/>
                </a:solidFill>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is recognized by ILAC and IAF allowing acceptance of conformity assessment reports at international platform. </a:t>
            </a:r>
          </a:p>
          <a:p>
            <a:pPr algn="just"/>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a:p>
            <a:pPr algn="just"/>
            <a:endParaRPr lang="en-US"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APAC also has partnership with other regional bodies like: </a:t>
            </a:r>
          </a:p>
          <a:p>
            <a:pPr lvl="1" algn="just"/>
            <a:r>
              <a:rPr lang="en-US" sz="1600" dirty="0">
                <a:latin typeface="Arial" panose="020B0604020202020204" pitchFamily="34" charset="0"/>
                <a:cs typeface="Arial" panose="020B0604020202020204" pitchFamily="34" charset="0"/>
              </a:rPr>
              <a:t>Inter-American Accreditation Cooperation (IAAC) </a:t>
            </a:r>
          </a:p>
          <a:p>
            <a:pPr lvl="1" algn="just"/>
            <a:r>
              <a:rPr lang="en-US" sz="1600" dirty="0">
                <a:latin typeface="Arial" panose="020B0604020202020204" pitchFamily="34" charset="0"/>
                <a:cs typeface="Arial" panose="020B0604020202020204" pitchFamily="34" charset="0"/>
              </a:rPr>
              <a:t>European co-operation for Accreditation (EA)</a:t>
            </a:r>
          </a:p>
          <a:p>
            <a:pPr lvl="1" algn="just"/>
            <a:r>
              <a:rPr lang="en-US" sz="1600" dirty="0">
                <a:latin typeface="Arial" panose="020B0604020202020204" pitchFamily="34" charset="0"/>
                <a:cs typeface="Arial" panose="020B0604020202020204" pitchFamily="34" charset="0"/>
              </a:rPr>
              <a:t>Asia Pacific Accreditation Cooperation Incorporated (APAC)</a:t>
            </a:r>
          </a:p>
          <a:p>
            <a:pPr lvl="1" algn="just"/>
            <a:r>
              <a:rPr lang="en-US" sz="1600" dirty="0">
                <a:latin typeface="Arial" panose="020B0604020202020204" pitchFamily="34" charset="0"/>
                <a:cs typeface="Arial" panose="020B0604020202020204" pitchFamily="34" charset="0"/>
              </a:rPr>
              <a:t>Arab Accreditation Cooperation (ARAC)</a:t>
            </a:r>
          </a:p>
          <a:p>
            <a:pPr lvl="1" algn="just"/>
            <a:r>
              <a:rPr lang="en-US" sz="1600" dirty="0">
                <a:latin typeface="Arial" panose="020B0604020202020204" pitchFamily="34" charset="0"/>
                <a:cs typeface="Arial" panose="020B0604020202020204" pitchFamily="34" charset="0"/>
              </a:rPr>
              <a:t>African Accreditation Cooperation (AFRAC)</a:t>
            </a:r>
          </a:p>
          <a:p>
            <a:pPr lvl="1" algn="just"/>
            <a:endParaRPr lang="en-US"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APAC is recognized by the Asia Pacific Economic Cooperation (APEC) as one of four APEC Specialist Regional Bodies (SRBs) that support the work of the APEC Sub-Committee on Standards and Conformance.</a:t>
            </a:r>
          </a:p>
          <a:p>
            <a:pPr algn="just"/>
            <a:endParaRPr lang="en-US" sz="1600" dirty="0">
              <a:latin typeface="Arial" panose="020B0604020202020204" pitchFamily="34" charset="0"/>
              <a:cs typeface="Arial" panose="020B0604020202020204" pitchFamily="34" charset="0"/>
            </a:endParaRPr>
          </a:p>
          <a:p>
            <a:pPr algn="just"/>
            <a:r>
              <a:rPr lang="en-IN" sz="1600" dirty="0">
                <a:latin typeface="Arial" panose="020B0604020202020204" pitchFamily="34" charset="0"/>
                <a:cs typeface="Arial" panose="020B0604020202020204" pitchFamily="34" charset="0"/>
              </a:rPr>
              <a:t>APAC has liaisons with International Organization for Standardization (ISO), International Bureau of Weights and Measures (BIPM), Asia Pacific Metrology Program (APMP), World Trade Organization (WTO)</a:t>
            </a:r>
          </a:p>
          <a:p>
            <a:pPr algn="just"/>
            <a:endParaRPr lang="en-US" dirty="0">
              <a:latin typeface="Arial" panose="020B0604020202020204" pitchFamily="34" charset="0"/>
              <a:cs typeface="Arial" panose="020B0604020202020204" pitchFamily="34" charset="0"/>
            </a:endParaRPr>
          </a:p>
        </p:txBody>
      </p:sp>
      <p:sp>
        <p:nvSpPr>
          <p:cNvPr id="45" name="Rectangle 44">
            <a:extLst>
              <a:ext uri="{FF2B5EF4-FFF2-40B4-BE49-F238E27FC236}">
                <a16:creationId xmlns:a16="http://schemas.microsoft.com/office/drawing/2014/main" id="{AC3AB45E-D4D8-4B58-815C-7CBBDDC5B3B1}"/>
              </a:ext>
            </a:extLst>
          </p:cNvPr>
          <p:cNvSpPr/>
          <p:nvPr/>
        </p:nvSpPr>
        <p:spPr>
          <a:xfrm>
            <a:off x="263313" y="28739"/>
            <a:ext cx="10175240" cy="10627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n w="0"/>
                <a:solidFill>
                  <a:schemeClr val="tx1"/>
                </a:solidFill>
                <a:effectLst>
                  <a:outerShdw blurRad="38100" dist="19050" dir="2700000" algn="tl" rotWithShape="0">
                    <a:schemeClr val="dk1">
                      <a:alpha val="40000"/>
                    </a:schemeClr>
                  </a:outerShdw>
                </a:effectLst>
              </a:rPr>
              <a:t>APAC PARTNERSHIP</a:t>
            </a:r>
            <a:r>
              <a:rPr lang="en-US" sz="3200" b="1" dirty="0">
                <a:ln w="0"/>
                <a:solidFill>
                  <a:schemeClr val="bg1"/>
                </a:solidFill>
                <a:effectLst>
                  <a:outerShdw blurRad="38100" dist="19050" dir="2700000" algn="tl" rotWithShape="0">
                    <a:schemeClr val="dk1">
                      <a:alpha val="40000"/>
                    </a:schemeClr>
                  </a:outerShdw>
                </a:effectLst>
              </a:rPr>
              <a:t> </a:t>
            </a:r>
          </a:p>
        </p:txBody>
      </p:sp>
      <p:pic>
        <p:nvPicPr>
          <p:cNvPr id="10" name="Picture 9">
            <a:extLst>
              <a:ext uri="{FF2B5EF4-FFF2-40B4-BE49-F238E27FC236}">
                <a16:creationId xmlns:a16="http://schemas.microsoft.com/office/drawing/2014/main" id="{F2E16416-79DD-424E-8A0F-D398BDE778C2}"/>
              </a:ext>
            </a:extLst>
          </p:cNvPr>
          <p:cNvPicPr>
            <a:picLocks noChangeAspect="1"/>
          </p:cNvPicPr>
          <p:nvPr/>
        </p:nvPicPr>
        <p:blipFill rotWithShape="1">
          <a:blip r:embed="rId4">
            <a:extLst>
              <a:ext uri="{28A0092B-C50C-407E-A947-70E740481C1C}">
                <a14:useLocalDpi xmlns:a14="http://schemas.microsoft.com/office/drawing/2010/main" val="0"/>
              </a:ext>
            </a:extLst>
          </a:blip>
          <a:srcRect l="23520" t="29204" r="20574" b="42898"/>
          <a:stretch/>
        </p:blipFill>
        <p:spPr>
          <a:xfrm>
            <a:off x="3648722" y="1376599"/>
            <a:ext cx="3986074" cy="1591322"/>
          </a:xfrm>
          <a:prstGeom prst="rect">
            <a:avLst/>
          </a:prstGeom>
        </p:spPr>
      </p:pic>
    </p:spTree>
    <p:extLst>
      <p:ext uri="{BB962C8B-B14F-4D97-AF65-F5344CB8AC3E}">
        <p14:creationId xmlns:p14="http://schemas.microsoft.com/office/powerpoint/2010/main" val="102043548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97000"/>
          </a:schemeClr>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E42DFD-2C69-49B2-A7EE-CA856142872D}"/>
              </a:ext>
            </a:extLst>
          </p:cNvPr>
          <p:cNvSpPr/>
          <p:nvPr/>
        </p:nvSpPr>
        <p:spPr>
          <a:xfrm>
            <a:off x="0" y="6328229"/>
            <a:ext cx="12192000" cy="529771"/>
          </a:xfrm>
          <a:prstGeom prst="rect">
            <a:avLst/>
          </a:prstGeom>
          <a:gradFill>
            <a:gsLst>
              <a:gs pos="77000">
                <a:srgbClr val="01A89E"/>
              </a:gs>
              <a:gs pos="77000">
                <a:srgbClr val="019589"/>
              </a:gs>
              <a:gs pos="27000">
                <a:srgbClr val="8FC8C2"/>
              </a:gs>
              <a:gs pos="90000">
                <a:srgbClr val="01A89E"/>
              </a:gs>
              <a:gs pos="91000">
                <a:srgbClr val="006571"/>
              </a:gs>
            </a:gsLst>
            <a:path path="circle">
              <a:fillToRect t="100000" r="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Picture 2">
            <a:extLst>
              <a:ext uri="{FF2B5EF4-FFF2-40B4-BE49-F238E27FC236}">
                <a16:creationId xmlns:a16="http://schemas.microsoft.com/office/drawing/2014/main" id="{4B7BE9FA-2018-4495-BF2E-0075E8B69E8B}"/>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68491" y="6442082"/>
            <a:ext cx="1225043" cy="33820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037FED7-7D68-43E6-AEBC-0B713435DD55}"/>
              </a:ext>
            </a:extLst>
          </p:cNvPr>
          <p:cNvSpPr txBox="1"/>
          <p:nvPr/>
        </p:nvSpPr>
        <p:spPr>
          <a:xfrm>
            <a:off x="208636" y="1953289"/>
            <a:ext cx="3826891" cy="1600438"/>
          </a:xfrm>
          <a:prstGeom prst="rect">
            <a:avLst/>
          </a:prstGeom>
          <a:solidFill>
            <a:srgbClr val="75C5ED">
              <a:alpha val="24000"/>
            </a:srgbClr>
          </a:solidFill>
        </p:spPr>
        <p:txBody>
          <a:bodyPr wrap="square" rtlCol="0">
            <a:spAutoFit/>
          </a:bodyPr>
          <a:lstStyle/>
          <a:p>
            <a:pPr algn="ctr"/>
            <a:r>
              <a:rPr lang="en-US" b="1" dirty="0">
                <a:solidFill>
                  <a:srgbClr val="FF0000"/>
                </a:solidFill>
                <a:latin typeface="Corbel" panose="020B0503020204020204" pitchFamily="34" charset="0"/>
              </a:rPr>
              <a:t>Creating Trust and Public Confidence</a:t>
            </a:r>
          </a:p>
          <a:p>
            <a:pPr algn="ctr"/>
            <a:r>
              <a:rPr lang="en-US" sz="1600" b="1" dirty="0">
                <a:latin typeface="Corbel Light" panose="020B0303020204020204" pitchFamily="34" charset="0"/>
                <a:cs typeface="Calibri Light" panose="020F0302020204030204" pitchFamily="34" charset="0"/>
              </a:rPr>
              <a:t>Accreditation provides customer confidence </a:t>
            </a:r>
            <a:r>
              <a:rPr lang="en-US" sz="1600" dirty="0">
                <a:latin typeface="Corbel Light" panose="020B0303020204020204" pitchFamily="34" charset="0"/>
                <a:cs typeface="Calibri Light" panose="020F0302020204030204" pitchFamily="34" charset="0"/>
              </a:rPr>
              <a:t>in the market as the products and services chosen by them as they are assessed by an </a:t>
            </a:r>
            <a:r>
              <a:rPr lang="en-US" sz="1600" b="1" dirty="0">
                <a:latin typeface="Corbel Light" panose="020B0303020204020204" pitchFamily="34" charset="0"/>
                <a:cs typeface="Calibri Light" panose="020F0302020204030204" pitchFamily="34" charset="0"/>
              </a:rPr>
              <a:t>independent and competent conformity assessment body </a:t>
            </a:r>
            <a:r>
              <a:rPr lang="en-US" sz="1600" dirty="0">
                <a:latin typeface="Corbel Light" panose="020B0303020204020204" pitchFamily="34" charset="0"/>
                <a:cs typeface="Calibri Light" panose="020F0302020204030204" pitchFamily="34" charset="0"/>
              </a:rPr>
              <a:t>in an impartial manner.</a:t>
            </a:r>
          </a:p>
        </p:txBody>
      </p:sp>
      <p:sp>
        <p:nvSpPr>
          <p:cNvPr id="17" name="TextBox 16">
            <a:extLst>
              <a:ext uri="{FF2B5EF4-FFF2-40B4-BE49-F238E27FC236}">
                <a16:creationId xmlns:a16="http://schemas.microsoft.com/office/drawing/2014/main" id="{9FF9DF37-D964-4BA8-AF2A-7FC0879769F7}"/>
              </a:ext>
            </a:extLst>
          </p:cNvPr>
          <p:cNvSpPr txBox="1"/>
          <p:nvPr/>
        </p:nvSpPr>
        <p:spPr>
          <a:xfrm>
            <a:off x="208636" y="4558422"/>
            <a:ext cx="4954356" cy="1600438"/>
          </a:xfrm>
          <a:prstGeom prst="rect">
            <a:avLst/>
          </a:prstGeom>
          <a:solidFill>
            <a:srgbClr val="F2E0AD">
              <a:alpha val="48000"/>
            </a:srgbClr>
          </a:solidFill>
        </p:spPr>
        <p:txBody>
          <a:bodyPr wrap="square" rtlCol="0">
            <a:spAutoFit/>
          </a:bodyPr>
          <a:lstStyle/>
          <a:p>
            <a:pPr algn="ctr"/>
            <a:r>
              <a:rPr lang="en-US" b="1" dirty="0">
                <a:solidFill>
                  <a:srgbClr val="FF0000"/>
                </a:solidFill>
                <a:latin typeface="Corbel" panose="020B0503020204020204" pitchFamily="34" charset="0"/>
              </a:rPr>
              <a:t>Facilitating Global Trade</a:t>
            </a:r>
          </a:p>
          <a:p>
            <a:pPr algn="ctr"/>
            <a:r>
              <a:rPr lang="en-US" sz="1600" dirty="0">
                <a:latin typeface="Corbel Light" panose="020B0303020204020204" pitchFamily="34" charset="0"/>
              </a:rPr>
              <a:t>Mutual Recognition to APAC facilitates the acceptance of conformity assessment results across the region, thus contributing to the facilitation of trade and the free-trade goal of </a:t>
            </a:r>
            <a:r>
              <a:rPr lang="en-US" sz="1600" b="1" dirty="0">
                <a:latin typeface="Corbel Light" panose="020B0303020204020204" pitchFamily="34" charset="0"/>
              </a:rPr>
              <a:t>“tested / inspected / certified once, accepted everywhere”.</a:t>
            </a:r>
          </a:p>
        </p:txBody>
      </p:sp>
      <p:sp>
        <p:nvSpPr>
          <p:cNvPr id="21" name="TextBox 20">
            <a:extLst>
              <a:ext uri="{FF2B5EF4-FFF2-40B4-BE49-F238E27FC236}">
                <a16:creationId xmlns:a16="http://schemas.microsoft.com/office/drawing/2014/main" id="{B1352D39-82E2-4087-A3DD-E4685EC14EFF}"/>
              </a:ext>
            </a:extLst>
          </p:cNvPr>
          <p:cNvSpPr txBox="1"/>
          <p:nvPr/>
        </p:nvSpPr>
        <p:spPr>
          <a:xfrm>
            <a:off x="4338542" y="1954969"/>
            <a:ext cx="3758462" cy="1600438"/>
          </a:xfrm>
          <a:prstGeom prst="rect">
            <a:avLst/>
          </a:prstGeom>
          <a:solidFill>
            <a:srgbClr val="9AD5F1">
              <a:alpha val="43000"/>
            </a:srgbClr>
          </a:solidFill>
        </p:spPr>
        <p:txBody>
          <a:bodyPr wrap="square" rtlCol="0">
            <a:spAutoFit/>
          </a:bodyPr>
          <a:lstStyle/>
          <a:p>
            <a:pPr lvl="0" algn="ctr"/>
            <a:r>
              <a:rPr lang="en-US" b="1" dirty="0">
                <a:solidFill>
                  <a:srgbClr val="FF0000"/>
                </a:solidFill>
                <a:latin typeface="Corbel" panose="020B0503020204020204" pitchFamily="34" charset="0"/>
              </a:rPr>
              <a:t>Ensuring Quality and Safety</a:t>
            </a:r>
          </a:p>
          <a:p>
            <a:pPr lvl="0" algn="ctr"/>
            <a:r>
              <a:rPr lang="en-US" sz="1600" b="1" dirty="0">
                <a:latin typeface="Corbel Light" panose="020B0303020204020204" pitchFamily="34" charset="0"/>
              </a:rPr>
              <a:t>APAC mutual recognition</a:t>
            </a:r>
            <a:r>
              <a:rPr lang="en-US" sz="1600" dirty="0">
                <a:latin typeface="Corbel Light" panose="020B0303020204020204" pitchFamily="34" charset="0"/>
              </a:rPr>
              <a:t> ensures that goods and services placed on the market irrespective of area of origin, meet </a:t>
            </a:r>
            <a:r>
              <a:rPr lang="en-US" sz="1600" b="1" dirty="0">
                <a:latin typeface="Corbel Light" panose="020B0303020204020204" pitchFamily="34" charset="0"/>
              </a:rPr>
              <a:t>standards of quality and safety </a:t>
            </a:r>
            <a:r>
              <a:rPr lang="en-US" sz="1600" dirty="0">
                <a:latin typeface="Corbel Light" panose="020B0303020204020204" pitchFamily="34" charset="0"/>
              </a:rPr>
              <a:t>minimizing failures.</a:t>
            </a:r>
          </a:p>
        </p:txBody>
      </p:sp>
      <p:sp>
        <p:nvSpPr>
          <p:cNvPr id="18" name="TextBox 17">
            <a:extLst>
              <a:ext uri="{FF2B5EF4-FFF2-40B4-BE49-F238E27FC236}">
                <a16:creationId xmlns:a16="http://schemas.microsoft.com/office/drawing/2014/main" id="{9D0D1761-926C-4DA2-92DC-3885719E2703}"/>
              </a:ext>
            </a:extLst>
          </p:cNvPr>
          <p:cNvSpPr txBox="1"/>
          <p:nvPr/>
        </p:nvSpPr>
        <p:spPr>
          <a:xfrm>
            <a:off x="8400019" y="1959200"/>
            <a:ext cx="3593712" cy="1600438"/>
          </a:xfrm>
          <a:prstGeom prst="rect">
            <a:avLst/>
          </a:prstGeom>
          <a:solidFill>
            <a:srgbClr val="8BC3B6">
              <a:alpha val="44000"/>
            </a:srgbClr>
          </a:solidFill>
        </p:spPr>
        <p:txBody>
          <a:bodyPr wrap="square" rtlCol="0">
            <a:spAutoFit/>
          </a:bodyPr>
          <a:lstStyle/>
          <a:p>
            <a:pPr algn="ctr"/>
            <a:r>
              <a:rPr lang="en-US" b="1" dirty="0">
                <a:solidFill>
                  <a:srgbClr val="FF0000"/>
                </a:solidFill>
                <a:latin typeface="Corbel" panose="020B0503020204020204" pitchFamily="34" charset="0"/>
              </a:rPr>
              <a:t>Providing Competitive edge</a:t>
            </a:r>
          </a:p>
          <a:p>
            <a:pPr algn="ctr"/>
            <a:r>
              <a:rPr lang="en-US" sz="1600" dirty="0">
                <a:latin typeface="Corbel Light" panose="020B0303020204020204" pitchFamily="34" charset="0"/>
              </a:rPr>
              <a:t>Customer confidence in APAC mutual recognition will provide users of conformity assessment bodies with competitive edge as it ensures technical competence.</a:t>
            </a:r>
          </a:p>
        </p:txBody>
      </p:sp>
      <p:sp>
        <p:nvSpPr>
          <p:cNvPr id="7" name="TextBox 6">
            <a:extLst>
              <a:ext uri="{FF2B5EF4-FFF2-40B4-BE49-F238E27FC236}">
                <a16:creationId xmlns:a16="http://schemas.microsoft.com/office/drawing/2014/main" id="{D9991F8D-79DD-4633-AEC1-23FADC47C402}"/>
              </a:ext>
            </a:extLst>
          </p:cNvPr>
          <p:cNvSpPr txBox="1"/>
          <p:nvPr/>
        </p:nvSpPr>
        <p:spPr>
          <a:xfrm>
            <a:off x="5483335" y="4558422"/>
            <a:ext cx="6423352" cy="1631216"/>
          </a:xfrm>
          <a:prstGeom prst="rect">
            <a:avLst/>
          </a:prstGeom>
          <a:solidFill>
            <a:srgbClr val="019589">
              <a:alpha val="34000"/>
            </a:srgbClr>
          </a:solidFill>
        </p:spPr>
        <p:txBody>
          <a:bodyPr wrap="square" rtlCol="0">
            <a:spAutoFit/>
          </a:bodyPr>
          <a:lstStyle/>
          <a:p>
            <a:pPr algn="ctr"/>
            <a:r>
              <a:rPr lang="en-US" b="1" dirty="0">
                <a:solidFill>
                  <a:srgbClr val="FF0000"/>
                </a:solidFill>
                <a:latin typeface="Corbel" panose="020B0503020204020204" pitchFamily="34" charset="0"/>
              </a:rPr>
              <a:t>Supporting Regulators and Stakeholders</a:t>
            </a:r>
          </a:p>
          <a:p>
            <a:pPr algn="ctr"/>
            <a:r>
              <a:rPr lang="en-US" sz="1600" dirty="0">
                <a:latin typeface="Corbel Light" panose="020B0303020204020204" pitchFamily="34" charset="0"/>
              </a:rPr>
              <a:t>The </a:t>
            </a:r>
            <a:r>
              <a:rPr lang="en-US" sz="1600" b="1" dirty="0">
                <a:latin typeface="Corbel Light" panose="020B0303020204020204" pitchFamily="34" charset="0"/>
              </a:rPr>
              <a:t>APAC MRA </a:t>
            </a:r>
            <a:r>
              <a:rPr lang="en-US" sz="1600" dirty="0">
                <a:latin typeface="Corbel Light" panose="020B0303020204020204" pitchFamily="34" charset="0"/>
              </a:rPr>
              <a:t>provides an opportunity to regulators and stakeholders to use services of accredited conformity assessment bodies as it ensures the quality of the product and services by </a:t>
            </a:r>
            <a:r>
              <a:rPr lang="en-US" sz="1600" b="1" dirty="0">
                <a:latin typeface="Corbel Light" panose="020B0303020204020204" pitchFamily="34" charset="0"/>
              </a:rPr>
              <a:t>demonstrating the compliance </a:t>
            </a:r>
            <a:r>
              <a:rPr lang="en-US" sz="1600" dirty="0">
                <a:latin typeface="Corbel Light" panose="020B0303020204020204" pitchFamily="34" charset="0"/>
              </a:rPr>
              <a:t>against agreed standards and requirements and following harmonized approach across region</a:t>
            </a:r>
            <a:r>
              <a:rPr lang="en-US" dirty="0"/>
              <a:t>.</a:t>
            </a:r>
          </a:p>
        </p:txBody>
      </p:sp>
      <p:sp>
        <p:nvSpPr>
          <p:cNvPr id="45" name="Rectangle 44">
            <a:extLst>
              <a:ext uri="{FF2B5EF4-FFF2-40B4-BE49-F238E27FC236}">
                <a16:creationId xmlns:a16="http://schemas.microsoft.com/office/drawing/2014/main" id="{AC3AB45E-D4D8-4B58-815C-7CBBDDC5B3B1}"/>
              </a:ext>
            </a:extLst>
          </p:cNvPr>
          <p:cNvSpPr/>
          <p:nvPr/>
        </p:nvSpPr>
        <p:spPr>
          <a:xfrm>
            <a:off x="-2540" y="345"/>
            <a:ext cx="12192000" cy="704789"/>
          </a:xfrm>
          <a:prstGeom prst="rect">
            <a:avLst/>
          </a:prstGeom>
          <a:solidFill>
            <a:schemeClr val="tx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ln w="0"/>
                <a:solidFill>
                  <a:schemeClr val="bg1"/>
                </a:solidFill>
                <a:effectLst>
                  <a:outerShdw blurRad="38100" dist="19050" dir="2700000" algn="tl" rotWithShape="0">
                    <a:schemeClr val="dk1">
                      <a:alpha val="40000"/>
                    </a:schemeClr>
                  </a:outerShdw>
                </a:effectLst>
              </a:rPr>
              <a:t>BENEFITS OF APAC ACCREDITATION</a:t>
            </a:r>
          </a:p>
        </p:txBody>
      </p:sp>
      <p:sp>
        <p:nvSpPr>
          <p:cNvPr id="16" name="Rectangle 15">
            <a:extLst>
              <a:ext uri="{FF2B5EF4-FFF2-40B4-BE49-F238E27FC236}">
                <a16:creationId xmlns:a16="http://schemas.microsoft.com/office/drawing/2014/main" id="{0079B777-EB64-400D-A6B0-29B537F4CE0F}"/>
              </a:ext>
            </a:extLst>
          </p:cNvPr>
          <p:cNvSpPr/>
          <p:nvPr/>
        </p:nvSpPr>
        <p:spPr>
          <a:xfrm>
            <a:off x="96925" y="551234"/>
            <a:ext cx="5895502" cy="85079"/>
          </a:xfrm>
          <a:prstGeom prst="rect">
            <a:avLst/>
          </a:prstGeom>
          <a:solidFill>
            <a:srgbClr val="F5D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1AC370A2-7E7F-403C-B8DE-4CBBA4BF4D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72974" b="54946"/>
          <a:stretch/>
        </p:blipFill>
        <p:spPr>
          <a:xfrm>
            <a:off x="1127464" y="653973"/>
            <a:ext cx="1460572" cy="1369602"/>
          </a:xfrm>
          <a:prstGeom prst="rect">
            <a:avLst/>
          </a:prstGeom>
        </p:spPr>
      </p:pic>
      <p:pic>
        <p:nvPicPr>
          <p:cNvPr id="25" name="Picture 24">
            <a:extLst>
              <a:ext uri="{FF2B5EF4-FFF2-40B4-BE49-F238E27FC236}">
                <a16:creationId xmlns:a16="http://schemas.microsoft.com/office/drawing/2014/main" id="{08B88927-74C3-4C57-8673-B71136351BC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8622" r="38467" b="53118"/>
          <a:stretch/>
        </p:blipFill>
        <p:spPr>
          <a:xfrm>
            <a:off x="5562076" y="620799"/>
            <a:ext cx="1154096" cy="1328387"/>
          </a:xfrm>
          <a:prstGeom prst="rect">
            <a:avLst/>
          </a:prstGeom>
        </p:spPr>
      </p:pic>
      <p:pic>
        <p:nvPicPr>
          <p:cNvPr id="26" name="Picture 25">
            <a:extLst>
              <a:ext uri="{FF2B5EF4-FFF2-40B4-BE49-F238E27FC236}">
                <a16:creationId xmlns:a16="http://schemas.microsoft.com/office/drawing/2014/main" id="{E7FF5FA8-E042-42FE-86FE-F13A2C4A0167}"/>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7145" b="54780"/>
          <a:stretch/>
        </p:blipFill>
        <p:spPr>
          <a:xfrm>
            <a:off x="9603964" y="754337"/>
            <a:ext cx="1460572" cy="1130765"/>
          </a:xfrm>
          <a:prstGeom prst="rect">
            <a:avLst/>
          </a:prstGeom>
        </p:spPr>
      </p:pic>
      <p:pic>
        <p:nvPicPr>
          <p:cNvPr id="27" name="Picture 26">
            <a:extLst>
              <a:ext uri="{FF2B5EF4-FFF2-40B4-BE49-F238E27FC236}">
                <a16:creationId xmlns:a16="http://schemas.microsoft.com/office/drawing/2014/main" id="{8E170C1A-4AD5-495A-8712-048982CB852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3092" t="46052" r="51933" b="7789"/>
          <a:stretch/>
        </p:blipFill>
        <p:spPr>
          <a:xfrm>
            <a:off x="1909109" y="3473725"/>
            <a:ext cx="1587882" cy="1178812"/>
          </a:xfrm>
          <a:prstGeom prst="rect">
            <a:avLst/>
          </a:prstGeom>
        </p:spPr>
      </p:pic>
      <p:pic>
        <p:nvPicPr>
          <p:cNvPr id="28" name="Picture 27">
            <a:extLst>
              <a:ext uri="{FF2B5EF4-FFF2-40B4-BE49-F238E27FC236}">
                <a16:creationId xmlns:a16="http://schemas.microsoft.com/office/drawing/2014/main" id="{8BD5AB55-A3FC-4F3E-9ABD-F5AFA9BDA02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56864" t="50540" r="14807" b="5071"/>
          <a:stretch/>
        </p:blipFill>
        <p:spPr>
          <a:xfrm>
            <a:off x="8097005" y="3629505"/>
            <a:ext cx="1147450" cy="1011334"/>
          </a:xfrm>
          <a:prstGeom prst="rect">
            <a:avLst/>
          </a:prstGeom>
        </p:spPr>
      </p:pic>
    </p:spTree>
    <p:extLst>
      <p:ext uri="{BB962C8B-B14F-4D97-AF65-F5344CB8AC3E}">
        <p14:creationId xmlns:p14="http://schemas.microsoft.com/office/powerpoint/2010/main" val="356065604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CE42DFD-2C69-49B2-A7EE-CA856142872D}"/>
              </a:ext>
            </a:extLst>
          </p:cNvPr>
          <p:cNvSpPr/>
          <p:nvPr/>
        </p:nvSpPr>
        <p:spPr>
          <a:xfrm>
            <a:off x="0" y="6328229"/>
            <a:ext cx="12192000" cy="529771"/>
          </a:xfrm>
          <a:prstGeom prst="rect">
            <a:avLst/>
          </a:prstGeom>
          <a:gradFill>
            <a:gsLst>
              <a:gs pos="77000">
                <a:srgbClr val="01A89E"/>
              </a:gs>
              <a:gs pos="77000">
                <a:srgbClr val="019589"/>
              </a:gs>
              <a:gs pos="27000">
                <a:srgbClr val="8FC8C2"/>
              </a:gs>
              <a:gs pos="90000">
                <a:srgbClr val="01A89E"/>
              </a:gs>
              <a:gs pos="91000">
                <a:srgbClr val="006571"/>
              </a:gs>
            </a:gsLst>
            <a:path path="circle">
              <a:fillToRect t="100000" r="100000"/>
            </a:path>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218" name="Picture 2" descr="Business Group icon">
            <a:extLst>
              <a:ext uri="{FF2B5EF4-FFF2-40B4-BE49-F238E27FC236}">
                <a16:creationId xmlns:a16="http://schemas.microsoft.com/office/drawing/2014/main" id="{F2200E5A-EE55-4CF8-B865-716D141740E5}"/>
              </a:ext>
            </a:extLst>
          </p:cNvPr>
          <p:cNvPicPr>
            <a:picLocks noChangeAspect="1" noChangeArrowheads="1"/>
          </p:cNvPicPr>
          <p:nvPr/>
        </p:nvPicPr>
        <p:blipFill>
          <a:blip r:embed="rId2">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9775746" y="1739422"/>
            <a:ext cx="1835202" cy="1835202"/>
          </a:xfrm>
          <a:prstGeom prst="rect">
            <a:avLst/>
          </a:prstGeom>
          <a:solidFill>
            <a:schemeClr val="bg1"/>
          </a:solidFill>
        </p:spPr>
      </p:pic>
      <p:grpSp>
        <p:nvGrpSpPr>
          <p:cNvPr id="5" name="Group 4">
            <a:extLst>
              <a:ext uri="{FF2B5EF4-FFF2-40B4-BE49-F238E27FC236}">
                <a16:creationId xmlns:a16="http://schemas.microsoft.com/office/drawing/2014/main" id="{FBE928B7-A65D-439C-A492-9168FE8B5FE9}"/>
              </a:ext>
            </a:extLst>
          </p:cNvPr>
          <p:cNvGrpSpPr/>
          <p:nvPr/>
        </p:nvGrpSpPr>
        <p:grpSpPr>
          <a:xfrm>
            <a:off x="230056" y="1423400"/>
            <a:ext cx="9424494" cy="2480023"/>
            <a:chOff x="230057" y="1423400"/>
            <a:chExt cx="8052094" cy="2612571"/>
          </a:xfrm>
        </p:grpSpPr>
        <p:sp>
          <p:nvSpPr>
            <p:cNvPr id="4" name="Rectangle 3">
              <a:extLst>
                <a:ext uri="{FF2B5EF4-FFF2-40B4-BE49-F238E27FC236}">
                  <a16:creationId xmlns:a16="http://schemas.microsoft.com/office/drawing/2014/main" id="{BB41AD97-28ED-43B2-9758-934E22877C41}"/>
                </a:ext>
              </a:extLst>
            </p:cNvPr>
            <p:cNvSpPr/>
            <p:nvPr/>
          </p:nvSpPr>
          <p:spPr>
            <a:xfrm>
              <a:off x="409376" y="1546726"/>
              <a:ext cx="7872775" cy="2489245"/>
            </a:xfrm>
            <a:prstGeom prst="rect">
              <a:avLst/>
            </a:prstGeom>
            <a:solidFill>
              <a:schemeClr val="accent1">
                <a:lumMod val="40000"/>
                <a:lumOff val="6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7831570B-BD9E-447C-8E58-3D24BC43EF19}"/>
                </a:ext>
              </a:extLst>
            </p:cNvPr>
            <p:cNvSpPr/>
            <p:nvPr/>
          </p:nvSpPr>
          <p:spPr>
            <a:xfrm>
              <a:off x="444891" y="1533170"/>
              <a:ext cx="7381803" cy="2139891"/>
            </a:xfrm>
            <a:prstGeom prst="rect">
              <a:avLst/>
            </a:prstGeom>
            <a:noFill/>
          </p:spPr>
          <p:txBody>
            <a:bodyPr wrap="square">
              <a:spAutoFit/>
            </a:bodyPr>
            <a:lstStyle/>
            <a:p>
              <a:pPr algn="just"/>
              <a:r>
                <a:rPr lang="en-US" sz="2400" b="1" dirty="0"/>
                <a:t>How does an organization become a member of APAC</a:t>
              </a:r>
            </a:p>
            <a:p>
              <a:pPr algn="just"/>
              <a:endParaRPr lang="en-US" sz="1200" b="1" dirty="0"/>
            </a:p>
            <a:p>
              <a:pPr algn="just"/>
              <a:r>
                <a:rPr lang="en-US" b="1" dirty="0"/>
                <a:t>Organizations wishing to become an APAC Member or Affiliate are advised to read the Governance (</a:t>
              </a:r>
              <a:r>
                <a:rPr lang="en-US" b="1" dirty="0">
                  <a:hlinkClick r:id="rId3"/>
                </a:rPr>
                <a:t>GOV</a:t>
              </a:r>
              <a:r>
                <a:rPr lang="en-US" b="1" dirty="0"/>
                <a:t>) documents, especially GOV-001 </a:t>
              </a:r>
              <a:r>
                <a:rPr lang="en-US" b="1" i="1" dirty="0"/>
                <a:t>APAC Constitution and </a:t>
              </a:r>
              <a:r>
                <a:rPr lang="en-US" b="1" dirty="0"/>
                <a:t>GOV-002 </a:t>
              </a:r>
              <a:r>
                <a:rPr lang="en-US" b="1" i="1" dirty="0"/>
                <a:t>APAC Regulations and Codes</a:t>
              </a:r>
              <a:r>
                <a:rPr lang="en-US" b="1" dirty="0"/>
                <a:t>,  the Mutual Recognition Arrangement (</a:t>
              </a:r>
              <a:r>
                <a:rPr lang="en-US" b="1" dirty="0">
                  <a:hlinkClick r:id="rId4"/>
                </a:rPr>
                <a:t>MRA</a:t>
              </a:r>
              <a:r>
                <a:rPr lang="en-US" b="1" dirty="0"/>
                <a:t>) documents on the APAC website. If your organization is suitable then please make contact with the APAC Secretariat (secretariat@apac-secretariat.org) to discuss your situation further.</a:t>
              </a:r>
            </a:p>
          </p:txBody>
        </p:sp>
        <p:sp>
          <p:nvSpPr>
            <p:cNvPr id="2" name="Rectangle 1">
              <a:extLst>
                <a:ext uri="{FF2B5EF4-FFF2-40B4-BE49-F238E27FC236}">
                  <a16:creationId xmlns:a16="http://schemas.microsoft.com/office/drawing/2014/main" id="{12F9A483-F589-46F6-A638-B9F8C02A2072}"/>
                </a:ext>
              </a:extLst>
            </p:cNvPr>
            <p:cNvSpPr/>
            <p:nvPr/>
          </p:nvSpPr>
          <p:spPr>
            <a:xfrm>
              <a:off x="230057" y="1423400"/>
              <a:ext cx="7872775" cy="2489245"/>
            </a:xfrm>
            <a:prstGeom prst="rect">
              <a:avLst/>
            </a:prstGeom>
            <a:noFill/>
            <a:ln w="571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Rectangle 11">
            <a:extLst>
              <a:ext uri="{FF2B5EF4-FFF2-40B4-BE49-F238E27FC236}">
                <a16:creationId xmlns:a16="http://schemas.microsoft.com/office/drawing/2014/main" id="{4CCF54ED-8D68-4601-811C-E0E258499633}"/>
              </a:ext>
            </a:extLst>
          </p:cNvPr>
          <p:cNvSpPr/>
          <p:nvPr/>
        </p:nvSpPr>
        <p:spPr>
          <a:xfrm>
            <a:off x="2590002" y="4367040"/>
            <a:ext cx="9424494" cy="1748572"/>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CC8BB1A-878C-4109-AA0D-2C26A76EAB00}"/>
              </a:ext>
            </a:extLst>
          </p:cNvPr>
          <p:cNvSpPr/>
          <p:nvPr/>
        </p:nvSpPr>
        <p:spPr>
          <a:xfrm>
            <a:off x="2706087" y="4315479"/>
            <a:ext cx="8836752" cy="1477328"/>
          </a:xfrm>
          <a:prstGeom prst="rect">
            <a:avLst/>
          </a:prstGeom>
          <a:noFill/>
        </p:spPr>
        <p:txBody>
          <a:bodyPr wrap="square">
            <a:spAutoFit/>
          </a:bodyPr>
          <a:lstStyle/>
          <a:p>
            <a:pPr algn="just"/>
            <a:r>
              <a:rPr lang="en-US" sz="2400" dirty="0"/>
              <a:t>Where can I find a list of accredited facilities in a particular economy</a:t>
            </a:r>
          </a:p>
          <a:p>
            <a:pPr algn="just"/>
            <a:endParaRPr lang="en-US" sz="1200" dirty="0"/>
          </a:p>
          <a:p>
            <a:pPr algn="just"/>
            <a:r>
              <a:rPr lang="en-US" dirty="0"/>
              <a:t>Please go to the specific website of the relevant APAC member as displayed on the </a:t>
            </a:r>
            <a:r>
              <a:rPr lang="en-US" dirty="0">
                <a:hlinkClick r:id="rId5"/>
              </a:rPr>
              <a:t>Membership</a:t>
            </a:r>
            <a:r>
              <a:rPr lang="en-US" dirty="0"/>
              <a:t> page.  You should be able to navigate to a directory or list of accredited conformity assessment bodies on that member’s website.</a:t>
            </a:r>
            <a:endParaRPr lang="en-US" b="1" dirty="0"/>
          </a:p>
        </p:txBody>
      </p:sp>
      <p:sp>
        <p:nvSpPr>
          <p:cNvPr id="14" name="Rectangle 13">
            <a:extLst>
              <a:ext uri="{FF2B5EF4-FFF2-40B4-BE49-F238E27FC236}">
                <a16:creationId xmlns:a16="http://schemas.microsoft.com/office/drawing/2014/main" id="{C6962D9E-EEB5-40AA-BB75-B972DA8DF626}"/>
              </a:ext>
            </a:extLst>
          </p:cNvPr>
          <p:cNvSpPr/>
          <p:nvPr/>
        </p:nvSpPr>
        <p:spPr>
          <a:xfrm>
            <a:off x="2448909" y="4238371"/>
            <a:ext cx="9424494" cy="1748572"/>
          </a:xfrm>
          <a:prstGeom prst="rect">
            <a:avLst/>
          </a:prstGeom>
          <a:noFill/>
          <a:ln w="5715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w="0"/>
              <a:solidFill>
                <a:schemeClr val="tx1"/>
              </a:solidFill>
              <a:effectLst>
                <a:outerShdw blurRad="38100" dist="19050" dir="2700000" algn="tl" rotWithShape="0">
                  <a:schemeClr val="dk1">
                    <a:alpha val="40000"/>
                  </a:schemeClr>
                </a:outerShdw>
              </a:effectLst>
            </a:endParaRPr>
          </a:p>
        </p:txBody>
      </p:sp>
      <p:pic>
        <p:nvPicPr>
          <p:cNvPr id="10242" name="Picture 2">
            <a:extLst>
              <a:ext uri="{FF2B5EF4-FFF2-40B4-BE49-F238E27FC236}">
                <a16:creationId xmlns:a16="http://schemas.microsoft.com/office/drawing/2014/main" id="{CE35D996-B1A5-4FF7-B614-B0C20086EE58}"/>
              </a:ext>
            </a:extLst>
          </p:cNvPr>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28960" y="4195560"/>
            <a:ext cx="1619250" cy="16192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Question Mark icon">
            <a:extLst>
              <a:ext uri="{FF2B5EF4-FFF2-40B4-BE49-F238E27FC236}">
                <a16:creationId xmlns:a16="http://schemas.microsoft.com/office/drawing/2014/main" id="{D80AE3A9-0364-4558-ACE0-614CA59E545B}"/>
              </a:ext>
            </a:extLst>
          </p:cNvPr>
          <p:cNvPicPr>
            <a:picLocks noChangeAspect="1" noChangeArrowheads="1"/>
          </p:cNvPicPr>
          <p:nvPr/>
        </p:nvPicPr>
        <p:blipFill>
          <a:blip r:embed="rId7" cstate="screen">
            <a:biLevel thresh="25000"/>
            <a:extLst>
              <a:ext uri="{28A0092B-C50C-407E-A947-70E740481C1C}">
                <a14:useLocalDpi xmlns:a14="http://schemas.microsoft.com/office/drawing/2010/main"/>
              </a:ext>
            </a:extLst>
          </a:blip>
          <a:srcRect/>
          <a:stretch>
            <a:fillRect/>
          </a:stretch>
        </p:blipFill>
        <p:spPr bwMode="auto">
          <a:xfrm>
            <a:off x="7018363" y="1491325"/>
            <a:ext cx="567771" cy="56777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Question Mark icon">
            <a:extLst>
              <a:ext uri="{FF2B5EF4-FFF2-40B4-BE49-F238E27FC236}">
                <a16:creationId xmlns:a16="http://schemas.microsoft.com/office/drawing/2014/main" id="{68D0F4EA-BFD4-4CBF-8A7C-F9B659BE834D}"/>
              </a:ext>
            </a:extLst>
          </p:cNvPr>
          <p:cNvPicPr>
            <a:picLocks noChangeAspect="1" noChangeArrowheads="1"/>
          </p:cNvPicPr>
          <p:nvPr/>
        </p:nvPicPr>
        <p:blipFill>
          <a:blip r:embed="rId7" cstate="screen">
            <a:biLevel thresh="25000"/>
            <a:extLst>
              <a:ext uri="{28A0092B-C50C-407E-A947-70E740481C1C}">
                <a14:useLocalDpi xmlns:a14="http://schemas.microsoft.com/office/drawing/2010/main"/>
              </a:ext>
            </a:extLst>
          </a:blip>
          <a:srcRect/>
          <a:stretch>
            <a:fillRect/>
          </a:stretch>
        </p:blipFill>
        <p:spPr bwMode="auto">
          <a:xfrm>
            <a:off x="11198475" y="4299834"/>
            <a:ext cx="567771" cy="56777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A3762E82-BE4B-471A-9DFE-C37518C67F40}"/>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68491" y="6442082"/>
            <a:ext cx="1225043" cy="33820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8471D8D-4F80-4E13-B807-9B6FF486A7D3}"/>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780643" y="153290"/>
            <a:ext cx="5273150" cy="1117601"/>
          </a:xfrm>
          <a:prstGeom prst="rect">
            <a:avLst/>
          </a:prstGeom>
        </p:spPr>
      </p:pic>
    </p:spTree>
    <p:extLst>
      <p:ext uri="{BB962C8B-B14F-4D97-AF65-F5344CB8AC3E}">
        <p14:creationId xmlns:p14="http://schemas.microsoft.com/office/powerpoint/2010/main" val="24565136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6D691874-674F-4A42-AD2C-304F09776D89}"/>
              </a:ext>
            </a:extLst>
          </p:cNvPr>
          <p:cNvGrpSpPr/>
          <p:nvPr/>
        </p:nvGrpSpPr>
        <p:grpSpPr>
          <a:xfrm>
            <a:off x="0" y="1845099"/>
            <a:ext cx="12192000" cy="4632659"/>
            <a:chOff x="0" y="587799"/>
            <a:chExt cx="12192000" cy="4632659"/>
          </a:xfrm>
        </p:grpSpPr>
        <p:sp>
          <p:nvSpPr>
            <p:cNvPr id="4" name="Rectangle 3">
              <a:extLst>
                <a:ext uri="{FF2B5EF4-FFF2-40B4-BE49-F238E27FC236}">
                  <a16:creationId xmlns:a16="http://schemas.microsoft.com/office/drawing/2014/main" id="{FA2D81B7-08CE-4232-BC62-8C2FA318D1E9}"/>
                </a:ext>
              </a:extLst>
            </p:cNvPr>
            <p:cNvSpPr/>
            <p:nvPr/>
          </p:nvSpPr>
          <p:spPr>
            <a:xfrm>
              <a:off x="0" y="2897772"/>
              <a:ext cx="12192000" cy="2322686"/>
            </a:xfrm>
            <a:prstGeom prst="rect">
              <a:avLst/>
            </a:prstGeom>
            <a:solidFill>
              <a:srgbClr val="FF0000">
                <a:alpha val="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6" name="Picture 2" descr="IAS: About IAS">
              <a:extLst>
                <a:ext uri="{FF2B5EF4-FFF2-40B4-BE49-F238E27FC236}">
                  <a16:creationId xmlns:a16="http://schemas.microsoft.com/office/drawing/2014/main" id="{64C75ED7-D6FE-428E-833B-364C2B5DCF24}"/>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225628" y="587799"/>
              <a:ext cx="4172543" cy="198358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55365EF4-0797-47A9-B22C-6539169F703C}"/>
                </a:ext>
              </a:extLst>
            </p:cNvPr>
            <p:cNvSpPr txBox="1"/>
            <p:nvPr/>
          </p:nvSpPr>
          <p:spPr>
            <a:xfrm>
              <a:off x="1041400" y="3272472"/>
              <a:ext cx="6096000" cy="1477328"/>
            </a:xfrm>
            <a:prstGeom prst="rect">
              <a:avLst/>
            </a:prstGeom>
            <a:noFill/>
          </p:spPr>
          <p:txBody>
            <a:bodyPr wrap="square">
              <a:spAutoFit/>
            </a:bodyPr>
            <a:lstStyle/>
            <a:p>
              <a:r>
                <a:rPr lang="en-US" b="1" i="0" u="sng" dirty="0">
                  <a:effectLst/>
                  <a:latin typeface="Montserrat"/>
                </a:rPr>
                <a:t>Asia Pacific Accreditation Cooperation Incorporated (APAC)</a:t>
              </a:r>
              <a:br>
                <a:rPr lang="en-US" b="1" u="sng" dirty="0"/>
              </a:br>
              <a:r>
                <a:rPr lang="en-US" b="1" i="0" dirty="0">
                  <a:effectLst/>
                  <a:latin typeface="Montserrat"/>
                </a:rPr>
                <a:t>PO Box 5154</a:t>
              </a:r>
              <a:br>
                <a:rPr lang="en-US" b="1" dirty="0"/>
              </a:br>
              <a:r>
                <a:rPr lang="en-US" b="1" i="0" dirty="0">
                  <a:effectLst/>
                  <a:latin typeface="Montserrat"/>
                </a:rPr>
                <a:t>South Turramurra</a:t>
              </a:r>
              <a:br>
                <a:rPr lang="en-US" b="1" dirty="0"/>
              </a:br>
              <a:r>
                <a:rPr lang="en-US" b="1" i="0" dirty="0">
                  <a:effectLst/>
                  <a:latin typeface="Montserrat"/>
                </a:rPr>
                <a:t>NSW 2074</a:t>
              </a:r>
              <a:br>
                <a:rPr lang="en-US" b="1" dirty="0"/>
              </a:br>
              <a:r>
                <a:rPr lang="en-US" b="1" i="0" dirty="0">
                  <a:effectLst/>
                  <a:latin typeface="Montserrat"/>
                </a:rPr>
                <a:t>Australia</a:t>
              </a:r>
              <a:endParaRPr lang="en-US" b="1" dirty="0"/>
            </a:p>
          </p:txBody>
        </p:sp>
        <p:pic>
          <p:nvPicPr>
            <p:cNvPr id="10" name="Picture 9">
              <a:extLst>
                <a:ext uri="{FF2B5EF4-FFF2-40B4-BE49-F238E27FC236}">
                  <a16:creationId xmlns:a16="http://schemas.microsoft.com/office/drawing/2014/main" id="{2910F85A-E02E-4258-8416-68278F62F7D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44500" y="3234372"/>
              <a:ext cx="609600" cy="609600"/>
            </a:xfrm>
            <a:prstGeom prst="rect">
              <a:avLst/>
            </a:prstGeom>
          </p:spPr>
        </p:pic>
        <p:pic>
          <p:nvPicPr>
            <p:cNvPr id="12" name="Picture 11">
              <a:extLst>
                <a:ext uri="{FF2B5EF4-FFF2-40B4-BE49-F238E27FC236}">
                  <a16:creationId xmlns:a16="http://schemas.microsoft.com/office/drawing/2014/main" id="{4EBAE104-E10C-44CF-8066-D8E4163C87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475317" y="3287055"/>
              <a:ext cx="568766" cy="568766"/>
            </a:xfrm>
            <a:prstGeom prst="rect">
              <a:avLst/>
            </a:prstGeom>
          </p:spPr>
        </p:pic>
        <p:pic>
          <p:nvPicPr>
            <p:cNvPr id="14" name="Picture 13">
              <a:extLst>
                <a:ext uri="{FF2B5EF4-FFF2-40B4-BE49-F238E27FC236}">
                  <a16:creationId xmlns:a16="http://schemas.microsoft.com/office/drawing/2014/main" id="{DE5982E3-E19D-4EE8-A1EC-65E6993996E3}"/>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366105" y="4071822"/>
              <a:ext cx="787190" cy="787190"/>
            </a:xfrm>
            <a:prstGeom prst="rect">
              <a:avLst/>
            </a:prstGeom>
          </p:spPr>
        </p:pic>
        <p:sp>
          <p:nvSpPr>
            <p:cNvPr id="16" name="TextBox 15">
              <a:extLst>
                <a:ext uri="{FF2B5EF4-FFF2-40B4-BE49-F238E27FC236}">
                  <a16:creationId xmlns:a16="http://schemas.microsoft.com/office/drawing/2014/main" id="{BDCA281D-59C9-4387-A695-B7C711AF1C9D}"/>
                </a:ext>
              </a:extLst>
            </p:cNvPr>
            <p:cNvSpPr txBox="1"/>
            <p:nvPr/>
          </p:nvSpPr>
          <p:spPr>
            <a:xfrm>
              <a:off x="8331200" y="3353858"/>
              <a:ext cx="2159000" cy="369332"/>
            </a:xfrm>
            <a:prstGeom prst="rect">
              <a:avLst/>
            </a:prstGeom>
            <a:noFill/>
          </p:spPr>
          <p:txBody>
            <a:bodyPr wrap="square">
              <a:spAutoFit/>
            </a:bodyPr>
            <a:lstStyle/>
            <a:p>
              <a:r>
                <a:rPr lang="en-US" b="1" dirty="0">
                  <a:latin typeface="Montserrat"/>
                  <a:hlinkClick r:id="rId6">
                    <a:extLst>
                      <a:ext uri="{A12FA001-AC4F-418D-AE19-62706E023703}">
                        <ahyp:hlinkClr xmlns:ahyp="http://schemas.microsoft.com/office/drawing/2018/hyperlinkcolor" val="tx"/>
                      </a:ext>
                    </a:extLst>
                  </a:hlinkClick>
                </a:rPr>
                <a:t>+61 466 262 372</a:t>
              </a:r>
              <a:endParaRPr lang="en-US" b="1" dirty="0">
                <a:latin typeface="Montserrat"/>
              </a:endParaRPr>
            </a:p>
          </p:txBody>
        </p:sp>
        <p:sp>
          <p:nvSpPr>
            <p:cNvPr id="18" name="TextBox 17">
              <a:extLst>
                <a:ext uri="{FF2B5EF4-FFF2-40B4-BE49-F238E27FC236}">
                  <a16:creationId xmlns:a16="http://schemas.microsoft.com/office/drawing/2014/main" id="{2A2E83DC-0EFC-4543-9ACC-00C529C11DC9}"/>
                </a:ext>
              </a:extLst>
            </p:cNvPr>
            <p:cNvSpPr txBox="1"/>
            <p:nvPr/>
          </p:nvSpPr>
          <p:spPr>
            <a:xfrm>
              <a:off x="8331200" y="4280751"/>
              <a:ext cx="3657600" cy="369332"/>
            </a:xfrm>
            <a:prstGeom prst="rect">
              <a:avLst/>
            </a:prstGeom>
            <a:noFill/>
          </p:spPr>
          <p:txBody>
            <a:bodyPr wrap="square">
              <a:spAutoFit/>
            </a:bodyPr>
            <a:lstStyle/>
            <a:p>
              <a:r>
                <a:rPr lang="en-US" b="1" dirty="0">
                  <a:latin typeface="Montserrat"/>
                  <a:hlinkClick r:id="rId7">
                    <a:extLst>
                      <a:ext uri="{A12FA001-AC4F-418D-AE19-62706E023703}">
                        <ahyp:hlinkClr xmlns:ahyp="http://schemas.microsoft.com/office/drawing/2018/hyperlinkcolor" val="tx"/>
                      </a:ext>
                    </a:extLst>
                  </a:hlinkClick>
                </a:rPr>
                <a:t>secretariat@apac-accreditation.org</a:t>
              </a:r>
              <a:endParaRPr lang="en-US" b="1" dirty="0">
                <a:latin typeface="Montserrat"/>
              </a:endParaRPr>
            </a:p>
          </p:txBody>
        </p:sp>
      </p:grpSp>
      <p:sp>
        <p:nvSpPr>
          <p:cNvPr id="20" name="TextBox 19">
            <a:extLst>
              <a:ext uri="{FF2B5EF4-FFF2-40B4-BE49-F238E27FC236}">
                <a16:creationId xmlns:a16="http://schemas.microsoft.com/office/drawing/2014/main" id="{91160116-5F98-4F45-B05D-9D64CF36B5B4}"/>
              </a:ext>
            </a:extLst>
          </p:cNvPr>
          <p:cNvSpPr txBox="1"/>
          <p:nvPr/>
        </p:nvSpPr>
        <p:spPr>
          <a:xfrm>
            <a:off x="0" y="266699"/>
            <a:ext cx="12192000" cy="1015663"/>
          </a:xfrm>
          <a:prstGeom prst="rect">
            <a:avLst/>
          </a:prstGeom>
          <a:solidFill>
            <a:srgbClr val="00A1E4">
              <a:alpha val="20000"/>
            </a:srgbClr>
          </a:solidFill>
        </p:spPr>
        <p:txBody>
          <a:bodyPr wrap="square" rtlCol="0">
            <a:spAutoFit/>
          </a:bodyPr>
          <a:lstStyle/>
          <a:p>
            <a:pPr algn="ctr"/>
            <a:r>
              <a:rPr lang="en-US" sz="6000" b="1" dirty="0">
                <a:solidFill>
                  <a:srgbClr val="005AAB"/>
                </a:solidFill>
                <a:latin typeface="Adobe Arabic" panose="02040503050201020203" pitchFamily="18" charset="-78"/>
                <a:cs typeface="Adobe Arabic" panose="02040503050201020203" pitchFamily="18" charset="-78"/>
              </a:rPr>
              <a:t>THANK YOU!!!</a:t>
            </a:r>
          </a:p>
        </p:txBody>
      </p:sp>
    </p:spTree>
    <p:extLst>
      <p:ext uri="{BB962C8B-B14F-4D97-AF65-F5344CB8AC3E}">
        <p14:creationId xmlns:p14="http://schemas.microsoft.com/office/powerpoint/2010/main" val="54048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E2B2D6FC613F4AB6301A33D6AC4FC2" ma:contentTypeVersion="5" ma:contentTypeDescription="Create a new document." ma:contentTypeScope="" ma:versionID="62f8bc75bcaf7f0f87747fbac6e605da">
  <xsd:schema xmlns:xsd="http://www.w3.org/2001/XMLSchema" xmlns:xs="http://www.w3.org/2001/XMLSchema" xmlns:p="http://schemas.microsoft.com/office/2006/metadata/properties" xmlns:ns3="59852ca7-bb86-4fc5-9cc6-39cc6566b05b" targetNamespace="http://schemas.microsoft.com/office/2006/metadata/properties" ma:root="true" ma:fieldsID="e4019b8c1339a3c76747e2ebe97179e5" ns3:_="">
    <xsd:import namespace="59852ca7-bb86-4fc5-9cc6-39cc6566b05b"/>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852ca7-bb86-4fc5-9cc6-39cc6566b05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94718C8-97E0-4F3B-B1AE-AE360458A3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852ca7-bb86-4fc5-9cc6-39cc6566b05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9B672B-648B-430D-B506-90AE9FD0C608}">
  <ds:schemaRefs>
    <ds:schemaRef ds:uri="http://purl.org/dc/elements/1.1/"/>
    <ds:schemaRef ds:uri="http://purl.org/dc/dcmitype/"/>
    <ds:schemaRef ds:uri="59852ca7-bb86-4fc5-9cc6-39cc6566b05b"/>
    <ds:schemaRef ds:uri="http://schemas.openxmlformats.org/package/2006/metadata/core-properties"/>
    <ds:schemaRef ds:uri="http://schemas.microsoft.com/office/2006/documentManagement/types"/>
    <ds:schemaRef ds:uri="http://purl.org/dc/terms/"/>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7D4CAB6B-D994-4DCE-A456-9CF7451BC17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TM03457496[[fn=Parallax]]</Template>
  <TotalTime>2973</TotalTime>
  <Words>1212</Words>
  <Application>Microsoft Office PowerPoint</Application>
  <PresentationFormat>Widescreen</PresentationFormat>
  <Paragraphs>114</Paragraphs>
  <Slides>13</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13</vt:i4>
      </vt:variant>
    </vt:vector>
  </HeadingPairs>
  <TitlesOfParts>
    <vt:vector size="23" baseType="lpstr">
      <vt:lpstr>Adobe Arabic</vt:lpstr>
      <vt:lpstr>Adobe Caslon Pro</vt:lpstr>
      <vt:lpstr>Arial</vt:lpstr>
      <vt:lpstr>Calibri</vt:lpstr>
      <vt:lpstr>Calibri Light</vt:lpstr>
      <vt:lpstr>Corbel</vt:lpstr>
      <vt:lpstr>Corbel Light</vt:lpstr>
      <vt:lpstr>Montserrat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fuadrz07@gmail.com</dc:creator>
  <cp:lastModifiedBy>Dr Aparna Dhawan</cp:lastModifiedBy>
  <cp:revision>156</cp:revision>
  <dcterms:created xsi:type="dcterms:W3CDTF">2017-06-29T00:32:20Z</dcterms:created>
  <dcterms:modified xsi:type="dcterms:W3CDTF">2021-05-10T18:09:25Z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0x01010035E2B2D6FC613F4AB6301A33D6AC4FC2</vt:lpwstr>
  </property>
</Properties>
</file>