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9" d="100"/>
          <a:sy n="49" d="100"/>
        </p:scale>
        <p:origin x="864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7BD04-08E4-4CA6-A12C-913BFC849F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FC30B7-7AC2-42E1-8BC3-2AF2BAF2D2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6204F-D0AD-44EF-98C0-8E90DC99E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57460-4C78-4F5C-9EBD-4E76FB709ED6}" type="datetimeFigureOut">
              <a:rPr lang="en-GB" smtClean="0"/>
              <a:t>18/07/2024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7E7D60-FA55-4820-B2F7-3F4A5B8C5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42FB8C-0CF7-439E-B855-CD3B744F3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D895E-F553-4983-A26E-B3C52BECECA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3230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CC58A-1685-4370-B9E8-5E45F2F5F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997317-3BCF-4D18-A42A-10C70354FD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691EEA-1E65-490C-A1C1-C7A78CD82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57460-4C78-4F5C-9EBD-4E76FB709ED6}" type="datetimeFigureOut">
              <a:rPr lang="en-GB" smtClean="0"/>
              <a:t>18/07/2024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AA08AC-5E33-4B69-A392-FC2BCF906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96737D-4BF7-422E-B46F-4903BFDC0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D895E-F553-4983-A26E-B3C52BECECA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893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09CA3-6919-4A93-871E-A4A18B1E0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69D574-E512-44DA-AC1C-434CB8DD93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A06DE5-E5E5-4661-A20A-F8F94E1DC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57460-4C78-4F5C-9EBD-4E76FB709ED6}" type="datetimeFigureOut">
              <a:rPr lang="en-GB" smtClean="0"/>
              <a:t>18/07/2024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23230D-94F5-4E2D-A853-127925474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D9EEA9-24BC-49BF-AC16-B45614A10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D895E-F553-4983-A26E-B3C52BECECA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9807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F1132-28BC-4F35-BAF2-0185266B7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954EAC-63E8-42AA-A09E-D0B5D39265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5C4E2E-5F41-48E1-8433-B197F78228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5E51FA-A2A2-470E-939D-8BC58E213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57460-4C78-4F5C-9EBD-4E76FB709ED6}" type="datetimeFigureOut">
              <a:rPr lang="en-GB" smtClean="0"/>
              <a:t>18/07/2024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4EAE5D-261C-4AE1-8040-558E223B6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F50A9-6D5B-434A-A41A-BC3E94F00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D895E-F553-4983-A26E-B3C52BECECA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1264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8A181-706F-480B-9AC7-AC2FF14A2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6121BD-5390-40DB-AB0D-E923BAF9D6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E5DAB5-5C1C-4703-9BFB-65CD45FAFB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4F7F47-FBD8-4BDB-8816-E2E3FE3610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6D79CB-95C6-40EA-B517-6958723F10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8DBF952-3450-4187-91C8-E14BB4101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57460-4C78-4F5C-9EBD-4E76FB709ED6}" type="datetimeFigureOut">
              <a:rPr lang="en-GB" smtClean="0"/>
              <a:t>18/07/2024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1E30D1-D633-44D6-81A9-11ADB1510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2B0446-E145-441B-BA0C-9D0A3B75A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D895E-F553-4983-A26E-B3C52BECECA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3071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E3768-3CFB-471B-8333-6CC3FE839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82FF93-84D9-43B1-83C1-4C29BA0CA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57460-4C78-4F5C-9EBD-4E76FB709ED6}" type="datetimeFigureOut">
              <a:rPr lang="en-GB" smtClean="0"/>
              <a:t>18/07/2024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3388E-E854-4429-833B-70E3646AF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555F91-4943-4759-97B6-6AA07F812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D895E-F553-4983-A26E-B3C52BECECA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3998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9F6556-A955-4B4F-95BE-6C66898E2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57460-4C78-4F5C-9EBD-4E76FB709ED6}" type="datetimeFigureOut">
              <a:rPr lang="en-GB" smtClean="0"/>
              <a:t>18/07/2024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299E87-BF71-4BC9-A606-C121A90D2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76E72B-08DF-45C4-A93D-D864A7DC2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D895E-F553-4983-A26E-B3C52BECECA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5902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2AE8A-7B0F-45B7-A7AE-D5668C16E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9113D7-DA6A-4701-9611-07AE28B199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344ED9-4716-4AD4-8273-912793AAE1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6465AA-4004-4AE4-979E-B053217CB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57460-4C78-4F5C-9EBD-4E76FB709ED6}" type="datetimeFigureOut">
              <a:rPr lang="en-GB" smtClean="0"/>
              <a:t>18/07/2024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DCFBE1-F299-4BC0-955A-893A365D6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51BF0D-B371-4935-BC09-4AA1B3349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D895E-F553-4983-A26E-B3C52BECECA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3563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741B5-358F-45A4-8572-310B292E9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FAF21D-0637-46F7-A39D-3BE6A05F85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1A29F6-7E08-470D-9A86-551B252840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D8E26C-BF4A-487A-AFA1-D06576B95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57460-4C78-4F5C-9EBD-4E76FB709ED6}" type="datetimeFigureOut">
              <a:rPr lang="en-GB" smtClean="0"/>
              <a:t>18/07/2024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628232-7F2B-46B8-987C-A2135124B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E694D9-62B4-453C-84C3-ADCBAF451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D895E-F553-4983-A26E-B3C52BECECA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9470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EE5D4-1E0D-44EF-B28F-1ECD94DD8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872037-5A07-44CD-8023-5DC85BA83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BF4EB0-01C3-4A15-A014-85FE1DDEC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57460-4C78-4F5C-9EBD-4E76FB709ED6}" type="datetimeFigureOut">
              <a:rPr lang="en-GB" smtClean="0"/>
              <a:t>18/07/2024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1CC017-0913-4012-A04F-EF51AD757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C73EE4-4D76-4B1D-9708-A4D8D15B7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D895E-F553-4983-A26E-B3C52BECECA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3748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2B3E9F-26A7-48CA-84FC-1B1F7D2CDF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27DC7D-4D5A-4BF4-AE2D-E2DB005F80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9F49F5-993E-423D-A5EB-DD213E7F9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57460-4C78-4F5C-9EBD-4E76FB709ED6}" type="datetimeFigureOut">
              <a:rPr lang="en-GB" smtClean="0"/>
              <a:t>18/07/2024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0F2A27-5723-4C0B-9C3F-DDA5B662E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5D006-34A3-47D2-8F20-92A991D28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D895E-F553-4983-A26E-B3C52BECECA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9519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919404-47E3-4B3E-AA6F-7E5A5A8DB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EBDF99-9340-475D-B11A-5E2256B3F3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7F831C-137D-4A7D-87C9-712241A4E0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157460-4C78-4F5C-9EBD-4E76FB709ED6}" type="datetimeFigureOut">
              <a:rPr lang="en-GB" smtClean="0"/>
              <a:t>18/07/2024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8C3E01-3C3D-4D1A-9FAD-07AC568E93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C62A4F-CBF4-4D66-B32E-4A3B3389CD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D895E-F553-4983-A26E-B3C52BECECA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7591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" name="Group 124">
            <a:extLst>
              <a:ext uri="{FF2B5EF4-FFF2-40B4-BE49-F238E27FC236}">
                <a16:creationId xmlns:a16="http://schemas.microsoft.com/office/drawing/2014/main" id="{4E745118-BE75-7FA0-58F2-4A9654CD8915}"/>
              </a:ext>
            </a:extLst>
          </p:cNvPr>
          <p:cNvGrpSpPr/>
          <p:nvPr/>
        </p:nvGrpSpPr>
        <p:grpSpPr>
          <a:xfrm>
            <a:off x="311664" y="463142"/>
            <a:ext cx="11432989" cy="5707070"/>
            <a:chOff x="311664" y="463142"/>
            <a:chExt cx="11432989" cy="5707070"/>
          </a:xfrm>
        </p:grpSpPr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47DC5B31-5515-278B-A885-4EF6E732C569}"/>
                </a:ext>
              </a:extLst>
            </p:cNvPr>
            <p:cNvGrpSpPr/>
            <p:nvPr/>
          </p:nvGrpSpPr>
          <p:grpSpPr>
            <a:xfrm>
              <a:off x="311664" y="463142"/>
              <a:ext cx="11432989" cy="5577090"/>
              <a:chOff x="311664" y="463142"/>
              <a:chExt cx="11432989" cy="5577090"/>
            </a:xfrm>
          </p:grpSpPr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EE3F1DF7-50A9-F102-C94E-0CFCA6772A87}"/>
                  </a:ext>
                </a:extLst>
              </p:cNvPr>
              <p:cNvSpPr/>
              <p:nvPr/>
            </p:nvSpPr>
            <p:spPr>
              <a:xfrm>
                <a:off x="5906337" y="1282511"/>
                <a:ext cx="154101" cy="551471"/>
              </a:xfrm>
              <a:custGeom>
                <a:avLst/>
                <a:gdLst/>
                <a:ahLst/>
                <a:cxnLst/>
                <a:rect l="0" t="0" r="0" b="0"/>
                <a:pathLst>
                  <a:path>
                    <a:moveTo>
                      <a:pt x="154101" y="0"/>
                    </a:moveTo>
                    <a:lnTo>
                      <a:pt x="154101" y="551471"/>
                    </a:lnTo>
                    <a:lnTo>
                      <a:pt x="0" y="551471"/>
                    </a:lnTo>
                  </a:path>
                </a:pathLst>
              </a:custGeom>
              <a:noFill/>
            </p:spPr>
            <p:style>
              <a:lnRef idx="2">
                <a:schemeClr val="dk1">
                  <a:shade val="60000"/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0">
                <a:schemeClr val="dk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9C95F777-1D0E-8248-A376-FB574AE1FB54}"/>
                  </a:ext>
                </a:extLst>
              </p:cNvPr>
              <p:cNvSpPr/>
              <p:nvPr/>
            </p:nvSpPr>
            <p:spPr>
              <a:xfrm>
                <a:off x="9921365" y="3257808"/>
                <a:ext cx="168304" cy="1076825"/>
              </a:xfrm>
              <a:custGeom>
                <a:avLst/>
                <a:gdLst/>
                <a:ahLst/>
                <a:cxnLst/>
                <a:rect l="0" t="0" r="0" b="0"/>
                <a:pathLst>
                  <a:path>
                    <a:moveTo>
                      <a:pt x="0" y="0"/>
                    </a:moveTo>
                    <a:lnTo>
                      <a:pt x="0" y="1076825"/>
                    </a:lnTo>
                    <a:lnTo>
                      <a:pt x="168304" y="1076825"/>
                    </a:lnTo>
                  </a:path>
                </a:pathLst>
              </a:custGeom>
              <a:noFill/>
            </p:spPr>
            <p:style>
              <a:lnRef idx="2"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0">
                <a:schemeClr val="dk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B8A2EED6-E206-437E-22AE-501ACB98F07B}"/>
                  </a:ext>
                </a:extLst>
              </p:cNvPr>
              <p:cNvSpPr/>
              <p:nvPr/>
            </p:nvSpPr>
            <p:spPr>
              <a:xfrm>
                <a:off x="6060438" y="1282511"/>
                <a:ext cx="4567028" cy="1279767"/>
              </a:xfrm>
              <a:custGeom>
                <a:avLst/>
                <a:gdLst/>
                <a:ahLst/>
                <a:cxnLst/>
                <a:rect l="0" t="0" r="0" b="0"/>
                <a:pathLst>
                  <a:path>
                    <a:moveTo>
                      <a:pt x="0" y="0"/>
                    </a:moveTo>
                    <a:lnTo>
                      <a:pt x="0" y="1133706"/>
                    </a:lnTo>
                    <a:lnTo>
                      <a:pt x="4567028" y="1133706"/>
                    </a:lnTo>
                    <a:lnTo>
                      <a:pt x="4567028" y="1279767"/>
                    </a:lnTo>
                  </a:path>
                </a:pathLst>
              </a:custGeom>
              <a:noFill/>
            </p:spPr>
            <p:style>
              <a:lnRef idx="2">
                <a:schemeClr val="dk1">
                  <a:shade val="60000"/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0">
                <a:schemeClr val="dk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7E3180B6-ED9A-CD00-A1E2-8D630CD1B14E}"/>
                  </a:ext>
                </a:extLst>
              </p:cNvPr>
              <p:cNvSpPr/>
              <p:nvPr/>
            </p:nvSpPr>
            <p:spPr>
              <a:xfrm>
                <a:off x="8264126" y="3254449"/>
                <a:ext cx="110171" cy="693846"/>
              </a:xfrm>
              <a:custGeom>
                <a:avLst/>
                <a:gdLst/>
                <a:ahLst/>
                <a:cxnLst/>
                <a:rect l="0" t="0" r="0" b="0"/>
                <a:pathLst>
                  <a:path>
                    <a:moveTo>
                      <a:pt x="0" y="0"/>
                    </a:moveTo>
                    <a:lnTo>
                      <a:pt x="0" y="693846"/>
                    </a:lnTo>
                    <a:lnTo>
                      <a:pt x="110171" y="693846"/>
                    </a:lnTo>
                  </a:path>
                </a:pathLst>
              </a:custGeom>
              <a:noFill/>
            </p:spPr>
            <p:style>
              <a:lnRef idx="2"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0">
                <a:schemeClr val="dk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7ECE2013-A3FB-100A-9463-98830E6EFA67}"/>
                  </a:ext>
                </a:extLst>
              </p:cNvPr>
              <p:cNvSpPr/>
              <p:nvPr/>
            </p:nvSpPr>
            <p:spPr>
              <a:xfrm>
                <a:off x="6060438" y="1282511"/>
                <a:ext cx="2760111" cy="1279781"/>
              </a:xfrm>
              <a:custGeom>
                <a:avLst/>
                <a:gdLst/>
                <a:ahLst/>
                <a:cxnLst/>
                <a:rect l="0" t="0" r="0" b="0"/>
                <a:pathLst>
                  <a:path>
                    <a:moveTo>
                      <a:pt x="0" y="0"/>
                    </a:moveTo>
                    <a:lnTo>
                      <a:pt x="0" y="1133720"/>
                    </a:lnTo>
                    <a:lnTo>
                      <a:pt x="2760111" y="1133720"/>
                    </a:lnTo>
                    <a:lnTo>
                      <a:pt x="2760111" y="1279781"/>
                    </a:lnTo>
                  </a:path>
                </a:pathLst>
              </a:custGeom>
              <a:noFill/>
            </p:spPr>
            <p:style>
              <a:lnRef idx="2">
                <a:schemeClr val="dk1">
                  <a:shade val="60000"/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0">
                <a:schemeClr val="dk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1E18D2FE-E6BF-7F36-B88F-E70E725CC82A}"/>
                  </a:ext>
                </a:extLst>
              </p:cNvPr>
              <p:cNvSpPr/>
              <p:nvPr/>
            </p:nvSpPr>
            <p:spPr>
              <a:xfrm>
                <a:off x="5939970" y="3367605"/>
                <a:ext cx="106043" cy="1119500"/>
              </a:xfrm>
              <a:custGeom>
                <a:avLst/>
                <a:gdLst/>
                <a:ahLst/>
                <a:cxnLst/>
                <a:rect l="0" t="0" r="0" b="0"/>
                <a:pathLst>
                  <a:path>
                    <a:moveTo>
                      <a:pt x="0" y="0"/>
                    </a:moveTo>
                    <a:lnTo>
                      <a:pt x="0" y="1119500"/>
                    </a:lnTo>
                    <a:lnTo>
                      <a:pt x="106043" y="1119500"/>
                    </a:lnTo>
                  </a:path>
                </a:pathLst>
              </a:custGeom>
              <a:noFill/>
            </p:spPr>
            <p:style>
              <a:lnRef idx="2"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0">
                <a:schemeClr val="dk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CC9CF204-0FA5-48CF-0899-1F5C0ECABC5F}"/>
                  </a:ext>
                </a:extLst>
              </p:cNvPr>
              <p:cNvSpPr/>
              <p:nvPr/>
            </p:nvSpPr>
            <p:spPr>
              <a:xfrm>
                <a:off x="6060438" y="1282511"/>
                <a:ext cx="764178" cy="1279767"/>
              </a:xfrm>
              <a:custGeom>
                <a:avLst/>
                <a:gdLst/>
                <a:ahLst/>
                <a:cxnLst/>
                <a:rect l="0" t="0" r="0" b="0"/>
                <a:pathLst>
                  <a:path>
                    <a:moveTo>
                      <a:pt x="0" y="0"/>
                    </a:moveTo>
                    <a:lnTo>
                      <a:pt x="0" y="1133706"/>
                    </a:lnTo>
                    <a:lnTo>
                      <a:pt x="764178" y="1133706"/>
                    </a:lnTo>
                    <a:lnTo>
                      <a:pt x="764178" y="1279767"/>
                    </a:lnTo>
                  </a:path>
                </a:pathLst>
              </a:custGeom>
              <a:noFill/>
            </p:spPr>
            <p:style>
              <a:lnRef idx="2">
                <a:schemeClr val="dk1">
                  <a:shade val="60000"/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0">
                <a:schemeClr val="dk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D03B19D4-1B87-F7E6-8242-2DC3B95799BE}"/>
                  </a:ext>
                </a:extLst>
              </p:cNvPr>
              <p:cNvSpPr/>
              <p:nvPr/>
            </p:nvSpPr>
            <p:spPr>
              <a:xfrm>
                <a:off x="3398079" y="3483682"/>
                <a:ext cx="139019" cy="1859320"/>
              </a:xfrm>
              <a:custGeom>
                <a:avLst/>
                <a:gdLst/>
                <a:ahLst/>
                <a:cxnLst/>
                <a:rect l="0" t="0" r="0" b="0"/>
                <a:pathLst>
                  <a:path>
                    <a:moveTo>
                      <a:pt x="0" y="0"/>
                    </a:moveTo>
                    <a:lnTo>
                      <a:pt x="0" y="1859320"/>
                    </a:lnTo>
                    <a:lnTo>
                      <a:pt x="139019" y="1859320"/>
                    </a:lnTo>
                  </a:path>
                </a:pathLst>
              </a:custGeom>
              <a:noFill/>
            </p:spPr>
            <p:style>
              <a:lnRef idx="2"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0">
                <a:schemeClr val="dk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EA9D8AE4-950D-414E-C88B-2602A9E0FBF9}"/>
                  </a:ext>
                </a:extLst>
              </p:cNvPr>
              <p:cNvSpPr/>
              <p:nvPr/>
            </p:nvSpPr>
            <p:spPr>
              <a:xfrm>
                <a:off x="3398079" y="3483682"/>
                <a:ext cx="111003" cy="534903"/>
              </a:xfrm>
              <a:custGeom>
                <a:avLst/>
                <a:gdLst/>
                <a:ahLst/>
                <a:cxnLst/>
                <a:rect l="0" t="0" r="0" b="0"/>
                <a:pathLst>
                  <a:path>
                    <a:moveTo>
                      <a:pt x="0" y="0"/>
                    </a:moveTo>
                    <a:lnTo>
                      <a:pt x="0" y="534903"/>
                    </a:lnTo>
                    <a:lnTo>
                      <a:pt x="111003" y="534903"/>
                    </a:lnTo>
                  </a:path>
                </a:pathLst>
              </a:custGeom>
              <a:noFill/>
            </p:spPr>
            <p:style>
              <a:lnRef idx="2"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0">
                <a:schemeClr val="dk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B4223E79-E377-7C22-8C2F-96B69543EEF9}"/>
                  </a:ext>
                </a:extLst>
              </p:cNvPr>
              <p:cNvSpPr/>
              <p:nvPr/>
            </p:nvSpPr>
            <p:spPr>
              <a:xfrm>
                <a:off x="4341173" y="1282511"/>
                <a:ext cx="1719265" cy="1279454"/>
              </a:xfrm>
              <a:custGeom>
                <a:avLst/>
                <a:gdLst/>
                <a:ahLst/>
                <a:cxnLst/>
                <a:rect l="0" t="0" r="0" b="0"/>
                <a:pathLst>
                  <a:path>
                    <a:moveTo>
                      <a:pt x="1719265" y="0"/>
                    </a:moveTo>
                    <a:lnTo>
                      <a:pt x="1719265" y="1133393"/>
                    </a:lnTo>
                    <a:lnTo>
                      <a:pt x="0" y="1133393"/>
                    </a:lnTo>
                    <a:lnTo>
                      <a:pt x="0" y="1279454"/>
                    </a:lnTo>
                  </a:path>
                </a:pathLst>
              </a:custGeom>
              <a:noFill/>
            </p:spPr>
            <p:style>
              <a:lnRef idx="2">
                <a:schemeClr val="dk1">
                  <a:shade val="60000"/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0">
                <a:schemeClr val="dk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4BF471D7-010A-AC69-D874-6A82DF7520F5}"/>
                  </a:ext>
                </a:extLst>
              </p:cNvPr>
              <p:cNvSpPr/>
              <p:nvPr/>
            </p:nvSpPr>
            <p:spPr>
              <a:xfrm>
                <a:off x="1794634" y="4461770"/>
                <a:ext cx="143010" cy="530800"/>
              </a:xfrm>
              <a:custGeom>
                <a:avLst/>
                <a:gdLst/>
                <a:ahLst/>
                <a:cxnLst/>
                <a:rect l="0" t="0" r="0" b="0"/>
                <a:pathLst>
                  <a:path>
                    <a:moveTo>
                      <a:pt x="0" y="0"/>
                    </a:moveTo>
                    <a:lnTo>
                      <a:pt x="0" y="530800"/>
                    </a:lnTo>
                    <a:lnTo>
                      <a:pt x="143010" y="530800"/>
                    </a:lnTo>
                  </a:path>
                </a:pathLst>
              </a:custGeom>
              <a:noFill/>
            </p:spPr>
            <p:style>
              <a:lnRef idx="2"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0">
                <a:schemeClr val="dk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873092EA-DA2B-63E3-F5F5-4D8AB75B2626}"/>
                  </a:ext>
                </a:extLst>
              </p:cNvPr>
              <p:cNvSpPr/>
              <p:nvPr/>
            </p:nvSpPr>
            <p:spPr>
              <a:xfrm>
                <a:off x="2284864" y="3257822"/>
                <a:ext cx="91440" cy="384266"/>
              </a:xfrm>
              <a:custGeom>
                <a:avLst/>
                <a:gdLst/>
                <a:ahLst/>
                <a:cxnLst/>
                <a:rect l="0" t="0" r="0" b="0"/>
                <a:pathLst>
                  <a:path>
                    <a:moveTo>
                      <a:pt x="45720" y="0"/>
                    </a:moveTo>
                    <a:lnTo>
                      <a:pt x="45720" y="238204"/>
                    </a:lnTo>
                    <a:lnTo>
                      <a:pt x="46818" y="238204"/>
                    </a:lnTo>
                    <a:lnTo>
                      <a:pt x="46818" y="384266"/>
                    </a:lnTo>
                  </a:path>
                </a:pathLst>
              </a:custGeom>
              <a:noFill/>
            </p:spPr>
            <p:style>
              <a:lnRef idx="2"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0">
                <a:schemeClr val="dk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66BC1856-8DEE-0B7E-3D90-FB213470A189}"/>
                  </a:ext>
                </a:extLst>
              </p:cNvPr>
              <p:cNvSpPr/>
              <p:nvPr/>
            </p:nvSpPr>
            <p:spPr>
              <a:xfrm>
                <a:off x="2330584" y="1282511"/>
                <a:ext cx="3729853" cy="1279781"/>
              </a:xfrm>
              <a:custGeom>
                <a:avLst/>
                <a:gdLst/>
                <a:ahLst/>
                <a:cxnLst/>
                <a:rect l="0" t="0" r="0" b="0"/>
                <a:pathLst>
                  <a:path>
                    <a:moveTo>
                      <a:pt x="3729853" y="0"/>
                    </a:moveTo>
                    <a:lnTo>
                      <a:pt x="3729853" y="1133720"/>
                    </a:lnTo>
                    <a:lnTo>
                      <a:pt x="0" y="1133720"/>
                    </a:lnTo>
                    <a:lnTo>
                      <a:pt x="0" y="1279781"/>
                    </a:lnTo>
                  </a:path>
                </a:pathLst>
              </a:custGeom>
              <a:noFill/>
            </p:spPr>
            <p:style>
              <a:lnRef idx="2">
                <a:schemeClr val="dk1">
                  <a:shade val="60000"/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0">
                <a:schemeClr val="dk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74B14642-AA24-88A8-4D47-CCFCF7909084}"/>
                  </a:ext>
                </a:extLst>
              </p:cNvPr>
              <p:cNvSpPr/>
              <p:nvPr/>
            </p:nvSpPr>
            <p:spPr>
              <a:xfrm>
                <a:off x="428623" y="3242201"/>
                <a:ext cx="167091" cy="703256"/>
              </a:xfrm>
              <a:custGeom>
                <a:avLst/>
                <a:gdLst/>
                <a:ahLst/>
                <a:cxnLst/>
                <a:rect l="0" t="0" r="0" b="0"/>
                <a:pathLst>
                  <a:path>
                    <a:moveTo>
                      <a:pt x="0" y="0"/>
                    </a:moveTo>
                    <a:lnTo>
                      <a:pt x="0" y="703256"/>
                    </a:lnTo>
                    <a:lnTo>
                      <a:pt x="167091" y="703256"/>
                    </a:lnTo>
                  </a:path>
                </a:pathLst>
              </a:custGeom>
              <a:noFill/>
            </p:spPr>
            <p:style>
              <a:lnRef idx="2"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0">
                <a:schemeClr val="dk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5B3A7DB7-7DD0-DED2-A00E-F40188555CFC}"/>
                  </a:ext>
                </a:extLst>
              </p:cNvPr>
              <p:cNvSpPr/>
              <p:nvPr/>
            </p:nvSpPr>
            <p:spPr>
              <a:xfrm>
                <a:off x="896458" y="1282511"/>
                <a:ext cx="5163980" cy="1279774"/>
              </a:xfrm>
              <a:custGeom>
                <a:avLst/>
                <a:gdLst/>
                <a:ahLst/>
                <a:cxnLst/>
                <a:rect l="0" t="0" r="0" b="0"/>
                <a:pathLst>
                  <a:path>
                    <a:moveTo>
                      <a:pt x="5163980" y="0"/>
                    </a:moveTo>
                    <a:lnTo>
                      <a:pt x="5163980" y="1133713"/>
                    </a:lnTo>
                    <a:lnTo>
                      <a:pt x="0" y="1133713"/>
                    </a:lnTo>
                    <a:lnTo>
                      <a:pt x="0" y="1279774"/>
                    </a:lnTo>
                  </a:path>
                </a:pathLst>
              </a:custGeom>
              <a:noFill/>
            </p:spPr>
            <p:style>
              <a:lnRef idx="2">
                <a:schemeClr val="dk1">
                  <a:shade val="60000"/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0">
                <a:schemeClr val="dk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50D9E67F-5C4E-718E-2D0F-F1B014DCFDF9}"/>
                  </a:ext>
                </a:extLst>
              </p:cNvPr>
              <p:cNvSpPr/>
              <p:nvPr/>
            </p:nvSpPr>
            <p:spPr>
              <a:xfrm>
                <a:off x="4693333" y="463142"/>
                <a:ext cx="2760111" cy="819370"/>
              </a:xfrm>
              <a:custGeom>
                <a:avLst/>
                <a:gdLst>
                  <a:gd name="connsiteX0" fmla="*/ 0 w 3632570"/>
                  <a:gd name="connsiteY0" fmla="*/ 0 h 582749"/>
                  <a:gd name="connsiteX1" fmla="*/ 3632570 w 3632570"/>
                  <a:gd name="connsiteY1" fmla="*/ 0 h 582749"/>
                  <a:gd name="connsiteX2" fmla="*/ 3632570 w 3632570"/>
                  <a:gd name="connsiteY2" fmla="*/ 582749 h 582749"/>
                  <a:gd name="connsiteX3" fmla="*/ 0 w 3632570"/>
                  <a:gd name="connsiteY3" fmla="*/ 582749 h 582749"/>
                  <a:gd name="connsiteX4" fmla="*/ 0 w 3632570"/>
                  <a:gd name="connsiteY4" fmla="*/ 0 h 582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32570" h="582749">
                    <a:moveTo>
                      <a:pt x="0" y="0"/>
                    </a:moveTo>
                    <a:lnTo>
                      <a:pt x="3632570" y="0"/>
                    </a:lnTo>
                    <a:lnTo>
                      <a:pt x="3632570" y="582749"/>
                    </a:lnTo>
                    <a:lnTo>
                      <a:pt x="0" y="582749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3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8255" tIns="8255" rIns="8255" bIns="8255" numCol="1" spcCol="1270" anchor="ctr" anchorCtr="0">
                <a:noAutofit/>
              </a:bodyPr>
              <a:lstStyle/>
              <a:p>
                <a:pPr marL="0" lvl="0" indent="0" algn="ctr" defTabSz="5778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GB" sz="1300" b="1" kern="1200" dirty="0">
                    <a:latin typeface="+mn-lt"/>
                  </a:rPr>
                  <a:t>APAC GENERAL ASSEMBLY (GA)</a:t>
                </a:r>
              </a:p>
              <a:p>
                <a:pPr marL="0" lvl="0" indent="0" algn="ctr" defTabSz="5778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GB" sz="1300" kern="1200" dirty="0">
                    <a:latin typeface="+mn-lt"/>
                  </a:rPr>
                  <a:t>APAC Full Members, Associate Members and Affiliates</a:t>
                </a:r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FEE34C05-723A-7EF9-132D-A826A5DB4B1A}"/>
                  </a:ext>
                </a:extLst>
              </p:cNvPr>
              <p:cNvSpPr/>
              <p:nvPr/>
            </p:nvSpPr>
            <p:spPr>
              <a:xfrm>
                <a:off x="311664" y="2562286"/>
                <a:ext cx="1169588" cy="679914"/>
              </a:xfrm>
              <a:custGeom>
                <a:avLst/>
                <a:gdLst>
                  <a:gd name="connsiteX0" fmla="*/ 0 w 1169588"/>
                  <a:gd name="connsiteY0" fmla="*/ 0 h 679914"/>
                  <a:gd name="connsiteX1" fmla="*/ 1169588 w 1169588"/>
                  <a:gd name="connsiteY1" fmla="*/ 0 h 679914"/>
                  <a:gd name="connsiteX2" fmla="*/ 1169588 w 1169588"/>
                  <a:gd name="connsiteY2" fmla="*/ 679914 h 679914"/>
                  <a:gd name="connsiteX3" fmla="*/ 0 w 1169588"/>
                  <a:gd name="connsiteY3" fmla="*/ 679914 h 679914"/>
                  <a:gd name="connsiteX4" fmla="*/ 0 w 1169588"/>
                  <a:gd name="connsiteY4" fmla="*/ 0 h 679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69588" h="679914">
                    <a:moveTo>
                      <a:pt x="0" y="0"/>
                    </a:moveTo>
                    <a:lnTo>
                      <a:pt x="1169588" y="0"/>
                    </a:lnTo>
                    <a:lnTo>
                      <a:pt x="1169588" y="679914"/>
                    </a:lnTo>
                    <a:lnTo>
                      <a:pt x="0" y="679914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3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8255" tIns="8255" rIns="8255" bIns="8255" numCol="1" spcCol="1270" anchor="ctr" anchorCtr="0">
                <a:noAutofit/>
              </a:bodyPr>
              <a:lstStyle/>
              <a:p>
                <a:pPr marL="0" lvl="0" indent="0" algn="ctr" defTabSz="5778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GB" sz="1300" kern="1200" dirty="0">
                    <a:latin typeface="+mn-lt"/>
                  </a:rPr>
                  <a:t>Executive Committee (EC)</a:t>
                </a:r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52F45DD5-BE5B-CFE0-B1D3-39F285A1C5BB}"/>
                  </a:ext>
                </a:extLst>
              </p:cNvPr>
              <p:cNvSpPr/>
              <p:nvPr/>
            </p:nvSpPr>
            <p:spPr>
              <a:xfrm>
                <a:off x="595714" y="3649725"/>
                <a:ext cx="743521" cy="591464"/>
              </a:xfrm>
              <a:custGeom>
                <a:avLst/>
                <a:gdLst>
                  <a:gd name="connsiteX0" fmla="*/ 0 w 743521"/>
                  <a:gd name="connsiteY0" fmla="*/ 0 h 591464"/>
                  <a:gd name="connsiteX1" fmla="*/ 743521 w 743521"/>
                  <a:gd name="connsiteY1" fmla="*/ 0 h 591464"/>
                  <a:gd name="connsiteX2" fmla="*/ 743521 w 743521"/>
                  <a:gd name="connsiteY2" fmla="*/ 591464 h 591464"/>
                  <a:gd name="connsiteX3" fmla="*/ 0 w 743521"/>
                  <a:gd name="connsiteY3" fmla="*/ 591464 h 591464"/>
                  <a:gd name="connsiteX4" fmla="*/ 0 w 743521"/>
                  <a:gd name="connsiteY4" fmla="*/ 0 h 591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3521" h="591464">
                    <a:moveTo>
                      <a:pt x="0" y="0"/>
                    </a:moveTo>
                    <a:lnTo>
                      <a:pt x="743521" y="0"/>
                    </a:lnTo>
                    <a:lnTo>
                      <a:pt x="743521" y="591464"/>
                    </a:lnTo>
                    <a:lnTo>
                      <a:pt x="0" y="591464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3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8255" tIns="8255" rIns="8255" bIns="8255" numCol="1" spcCol="1270" anchor="ctr" anchorCtr="0">
                <a:noAutofit/>
              </a:bodyPr>
              <a:lstStyle/>
              <a:p>
                <a:pPr marL="0" lvl="0" indent="0" algn="ctr" defTabSz="5778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GB" sz="1300" kern="1200" dirty="0">
                    <a:latin typeface="+mn-lt"/>
                  </a:rPr>
                  <a:t>Quality Manager</a:t>
                </a:r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EB01F81C-BB81-94AA-0B81-452786370B02}"/>
                  </a:ext>
                </a:extLst>
              </p:cNvPr>
              <p:cNvSpPr/>
              <p:nvPr/>
            </p:nvSpPr>
            <p:spPr>
              <a:xfrm>
                <a:off x="1703488" y="2562293"/>
                <a:ext cx="1254192" cy="695529"/>
              </a:xfrm>
              <a:custGeom>
                <a:avLst/>
                <a:gdLst>
                  <a:gd name="connsiteX0" fmla="*/ 0 w 1254192"/>
                  <a:gd name="connsiteY0" fmla="*/ 0 h 695529"/>
                  <a:gd name="connsiteX1" fmla="*/ 1254192 w 1254192"/>
                  <a:gd name="connsiteY1" fmla="*/ 0 h 695529"/>
                  <a:gd name="connsiteX2" fmla="*/ 1254192 w 1254192"/>
                  <a:gd name="connsiteY2" fmla="*/ 695529 h 695529"/>
                  <a:gd name="connsiteX3" fmla="*/ 0 w 1254192"/>
                  <a:gd name="connsiteY3" fmla="*/ 695529 h 695529"/>
                  <a:gd name="connsiteX4" fmla="*/ 0 w 1254192"/>
                  <a:gd name="connsiteY4" fmla="*/ 0 h 6955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54192" h="695529">
                    <a:moveTo>
                      <a:pt x="0" y="0"/>
                    </a:moveTo>
                    <a:lnTo>
                      <a:pt x="1254192" y="0"/>
                    </a:lnTo>
                    <a:lnTo>
                      <a:pt x="1254192" y="695529"/>
                    </a:lnTo>
                    <a:lnTo>
                      <a:pt x="0" y="695529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3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8255" tIns="8255" rIns="8255" bIns="8255" numCol="1" spcCol="1270" anchor="ctr" anchorCtr="0">
                <a:noAutofit/>
              </a:bodyPr>
              <a:lstStyle/>
              <a:p>
                <a:pPr marL="0" lvl="0" indent="0" algn="ctr" defTabSz="5778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GB" sz="1300" kern="1200" dirty="0">
                    <a:latin typeface="+mn-lt"/>
                  </a:rPr>
                  <a:t>MRA Council</a:t>
                </a:r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594C6F73-AA71-3952-25ED-EFA7D61B06D1}"/>
                  </a:ext>
                </a:extLst>
              </p:cNvPr>
              <p:cNvSpPr/>
              <p:nvPr/>
            </p:nvSpPr>
            <p:spPr>
              <a:xfrm>
                <a:off x="1660372" y="3642088"/>
                <a:ext cx="1342622" cy="819681"/>
              </a:xfrm>
              <a:custGeom>
                <a:avLst/>
                <a:gdLst>
                  <a:gd name="connsiteX0" fmla="*/ 0 w 1342622"/>
                  <a:gd name="connsiteY0" fmla="*/ 0 h 819681"/>
                  <a:gd name="connsiteX1" fmla="*/ 1342622 w 1342622"/>
                  <a:gd name="connsiteY1" fmla="*/ 0 h 819681"/>
                  <a:gd name="connsiteX2" fmla="*/ 1342622 w 1342622"/>
                  <a:gd name="connsiteY2" fmla="*/ 819681 h 819681"/>
                  <a:gd name="connsiteX3" fmla="*/ 0 w 1342622"/>
                  <a:gd name="connsiteY3" fmla="*/ 819681 h 819681"/>
                  <a:gd name="connsiteX4" fmla="*/ 0 w 1342622"/>
                  <a:gd name="connsiteY4" fmla="*/ 0 h 819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2622" h="819681">
                    <a:moveTo>
                      <a:pt x="0" y="0"/>
                    </a:moveTo>
                    <a:lnTo>
                      <a:pt x="1342622" y="0"/>
                    </a:lnTo>
                    <a:lnTo>
                      <a:pt x="1342622" y="819681"/>
                    </a:lnTo>
                    <a:lnTo>
                      <a:pt x="0" y="819681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3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8255" tIns="8255" rIns="8255" bIns="8255" numCol="1" spcCol="1270" anchor="ctr" anchorCtr="0">
                <a:noAutofit/>
              </a:bodyPr>
              <a:lstStyle/>
              <a:p>
                <a:pPr marL="0" lvl="0" indent="0" algn="ctr" defTabSz="5778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GB" sz="1300" kern="1200" dirty="0">
                    <a:latin typeface="+mn-lt"/>
                  </a:rPr>
                  <a:t>MRA Management Committee (MRAMC)</a:t>
                </a:r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E999DB09-B560-A862-4BD6-4A062E6977F0}"/>
                  </a:ext>
                </a:extLst>
              </p:cNvPr>
              <p:cNvSpPr/>
              <p:nvPr/>
            </p:nvSpPr>
            <p:spPr>
              <a:xfrm>
                <a:off x="1937645" y="4644806"/>
                <a:ext cx="1279718" cy="695529"/>
              </a:xfrm>
              <a:custGeom>
                <a:avLst/>
                <a:gdLst>
                  <a:gd name="connsiteX0" fmla="*/ 0 w 1279718"/>
                  <a:gd name="connsiteY0" fmla="*/ 0 h 695529"/>
                  <a:gd name="connsiteX1" fmla="*/ 1279718 w 1279718"/>
                  <a:gd name="connsiteY1" fmla="*/ 0 h 695529"/>
                  <a:gd name="connsiteX2" fmla="*/ 1279718 w 1279718"/>
                  <a:gd name="connsiteY2" fmla="*/ 695529 h 695529"/>
                  <a:gd name="connsiteX3" fmla="*/ 0 w 1279718"/>
                  <a:gd name="connsiteY3" fmla="*/ 695529 h 695529"/>
                  <a:gd name="connsiteX4" fmla="*/ 0 w 1279718"/>
                  <a:gd name="connsiteY4" fmla="*/ 0 h 6955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9718" h="695529">
                    <a:moveTo>
                      <a:pt x="0" y="0"/>
                    </a:moveTo>
                    <a:lnTo>
                      <a:pt x="1279718" y="0"/>
                    </a:lnTo>
                    <a:lnTo>
                      <a:pt x="1279718" y="695529"/>
                    </a:lnTo>
                    <a:lnTo>
                      <a:pt x="0" y="695529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3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8255" tIns="8255" rIns="8255" bIns="8255" numCol="1" spcCol="1270" anchor="ctr" anchorCtr="0">
                <a:noAutofit/>
              </a:bodyPr>
              <a:lstStyle/>
              <a:p>
                <a:pPr marL="0" lvl="0" indent="0" algn="ctr" defTabSz="5778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GB" sz="1300" kern="1200" dirty="0"/>
                  <a:t>Evaluation Training Working Group (ETWG)</a:t>
                </a:r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615F4088-D4F3-97AA-52AA-C7A5CF596346}"/>
                  </a:ext>
                </a:extLst>
              </p:cNvPr>
              <p:cNvSpPr/>
              <p:nvPr/>
            </p:nvSpPr>
            <p:spPr>
              <a:xfrm>
                <a:off x="3162306" y="2561966"/>
                <a:ext cx="2357733" cy="921715"/>
              </a:xfrm>
              <a:custGeom>
                <a:avLst/>
                <a:gdLst>
                  <a:gd name="connsiteX0" fmla="*/ 0 w 2357733"/>
                  <a:gd name="connsiteY0" fmla="*/ 0 h 921715"/>
                  <a:gd name="connsiteX1" fmla="*/ 2357733 w 2357733"/>
                  <a:gd name="connsiteY1" fmla="*/ 0 h 921715"/>
                  <a:gd name="connsiteX2" fmla="*/ 2357733 w 2357733"/>
                  <a:gd name="connsiteY2" fmla="*/ 921715 h 921715"/>
                  <a:gd name="connsiteX3" fmla="*/ 0 w 2357733"/>
                  <a:gd name="connsiteY3" fmla="*/ 921715 h 921715"/>
                  <a:gd name="connsiteX4" fmla="*/ 0 w 2357733"/>
                  <a:gd name="connsiteY4" fmla="*/ 0 h 921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57733" h="921715">
                    <a:moveTo>
                      <a:pt x="0" y="0"/>
                    </a:moveTo>
                    <a:lnTo>
                      <a:pt x="2357733" y="0"/>
                    </a:lnTo>
                    <a:lnTo>
                      <a:pt x="2357733" y="921715"/>
                    </a:lnTo>
                    <a:lnTo>
                      <a:pt x="0" y="921715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3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8255" tIns="8255" rIns="8255" bIns="8255" numCol="1" spcCol="1270" anchor="ctr" anchorCtr="0">
                <a:noAutofit/>
              </a:bodyPr>
              <a:lstStyle/>
              <a:p>
                <a:pPr marL="0" lvl="0" indent="0" algn="ctr" defTabSz="5778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GB" sz="1300" kern="1200" dirty="0">
                    <a:latin typeface="+mn-lt"/>
                  </a:rPr>
                  <a:t>Technical Committee 1 (TC1) </a:t>
                </a:r>
              </a:p>
              <a:p>
                <a:pPr marL="0" lvl="0" indent="0" algn="ctr" defTabSz="5778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GB" sz="1300" kern="1200" dirty="0">
                    <a:solidFill>
                      <a:schemeClr val="bg1">
                        <a:lumMod val="65000"/>
                      </a:schemeClr>
                    </a:solidFill>
                    <a:latin typeface="+mn-lt"/>
                  </a:rPr>
                  <a:t>Laboratories, inspection, reference materials, proficiency testing, biobanks</a:t>
                </a:r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0CEAE6B3-4786-1CA8-4E4B-7F09C8B0A81A}"/>
                  </a:ext>
                </a:extLst>
              </p:cNvPr>
              <p:cNvSpPr/>
              <p:nvPr/>
            </p:nvSpPr>
            <p:spPr>
              <a:xfrm>
                <a:off x="3509083" y="3670821"/>
                <a:ext cx="2004418" cy="695529"/>
              </a:xfrm>
              <a:custGeom>
                <a:avLst/>
                <a:gdLst>
                  <a:gd name="connsiteX0" fmla="*/ 0 w 2004418"/>
                  <a:gd name="connsiteY0" fmla="*/ 0 h 695529"/>
                  <a:gd name="connsiteX1" fmla="*/ 2004418 w 2004418"/>
                  <a:gd name="connsiteY1" fmla="*/ 0 h 695529"/>
                  <a:gd name="connsiteX2" fmla="*/ 2004418 w 2004418"/>
                  <a:gd name="connsiteY2" fmla="*/ 695529 h 695529"/>
                  <a:gd name="connsiteX3" fmla="*/ 0 w 2004418"/>
                  <a:gd name="connsiteY3" fmla="*/ 695529 h 695529"/>
                  <a:gd name="connsiteX4" fmla="*/ 0 w 2004418"/>
                  <a:gd name="connsiteY4" fmla="*/ 0 h 6955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04418" h="695529">
                    <a:moveTo>
                      <a:pt x="0" y="0"/>
                    </a:moveTo>
                    <a:lnTo>
                      <a:pt x="2004418" y="0"/>
                    </a:lnTo>
                    <a:lnTo>
                      <a:pt x="2004418" y="695529"/>
                    </a:lnTo>
                    <a:lnTo>
                      <a:pt x="0" y="695529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3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8255" tIns="8255" rIns="8255" bIns="8255" numCol="1" spcCol="1270" anchor="ctr" anchorCtr="0">
                <a:noAutofit/>
              </a:bodyPr>
              <a:lstStyle/>
              <a:p>
                <a:pPr marL="0" lvl="0" indent="0" algn="ctr" defTabSz="5778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GB" sz="1300" kern="1200" dirty="0">
                    <a:latin typeface="+mn-lt"/>
                  </a:rPr>
                  <a:t>Subcommittee on Proficiency Testing (PTSC)</a:t>
                </a:r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8DE11977-E571-2A86-384F-E62552CBEA6F}"/>
                  </a:ext>
                </a:extLst>
              </p:cNvPr>
              <p:cNvSpPr/>
              <p:nvPr/>
            </p:nvSpPr>
            <p:spPr>
              <a:xfrm>
                <a:off x="3537099" y="4645772"/>
                <a:ext cx="1940861" cy="1394460"/>
              </a:xfrm>
              <a:custGeom>
                <a:avLst/>
                <a:gdLst>
                  <a:gd name="connsiteX0" fmla="*/ 0 w 1940861"/>
                  <a:gd name="connsiteY0" fmla="*/ 0 h 1394460"/>
                  <a:gd name="connsiteX1" fmla="*/ 1940861 w 1940861"/>
                  <a:gd name="connsiteY1" fmla="*/ 0 h 1394460"/>
                  <a:gd name="connsiteX2" fmla="*/ 1940861 w 1940861"/>
                  <a:gd name="connsiteY2" fmla="*/ 1394460 h 1394460"/>
                  <a:gd name="connsiteX3" fmla="*/ 0 w 1940861"/>
                  <a:gd name="connsiteY3" fmla="*/ 1394460 h 1394460"/>
                  <a:gd name="connsiteX4" fmla="*/ 0 w 1940861"/>
                  <a:gd name="connsiteY4" fmla="*/ 0 h 13944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40861" h="1394460">
                    <a:moveTo>
                      <a:pt x="0" y="0"/>
                    </a:moveTo>
                    <a:lnTo>
                      <a:pt x="1940861" y="0"/>
                    </a:lnTo>
                    <a:lnTo>
                      <a:pt x="1940861" y="1394460"/>
                    </a:lnTo>
                    <a:lnTo>
                      <a:pt x="0" y="1394460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3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8255" tIns="8255" rIns="8255" bIns="8255" numCol="1" spcCol="1270" anchor="t" anchorCtr="0">
                <a:noAutofit/>
              </a:bodyPr>
              <a:lstStyle/>
              <a:p>
                <a:pPr marL="0" lvl="0" indent="0" algn="ctr" defTabSz="5778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GB" sz="1300" kern="1200" dirty="0"/>
                  <a:t>TC1 Working Groups</a:t>
                </a:r>
              </a:p>
              <a:p>
                <a:pPr marL="0" lvl="0" indent="0" algn="l" defTabSz="577850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</a:pPr>
                <a:r>
                  <a:rPr lang="en-GB" sz="1300" kern="1200" dirty="0">
                    <a:solidFill>
                      <a:schemeClr val="bg1">
                        <a:lumMod val="65000"/>
                      </a:schemeClr>
                    </a:solidFill>
                  </a:rPr>
                  <a:t>- Biobanking</a:t>
                </a:r>
              </a:p>
              <a:p>
                <a:pPr marL="0" lvl="0" indent="0" algn="l" defTabSz="577850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</a:pPr>
                <a:r>
                  <a:rPr lang="en-GB" sz="1300" kern="1200" dirty="0">
                    <a:solidFill>
                      <a:schemeClr val="bg1">
                        <a:lumMod val="65000"/>
                      </a:schemeClr>
                    </a:solidFill>
                  </a:rPr>
                  <a:t>- Calibration</a:t>
                </a:r>
              </a:p>
              <a:p>
                <a:pPr marL="0" lvl="0" indent="0" algn="l" defTabSz="577850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</a:pPr>
                <a:r>
                  <a:rPr lang="en-GB" sz="1300" kern="1200" dirty="0">
                    <a:solidFill>
                      <a:schemeClr val="bg1">
                        <a:lumMod val="65000"/>
                      </a:schemeClr>
                    </a:solidFill>
                  </a:rPr>
                  <a:t>- Inspection</a:t>
                </a:r>
              </a:p>
              <a:p>
                <a:pPr marL="0" lvl="0" indent="0" algn="l" defTabSz="577850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</a:pPr>
                <a:r>
                  <a:rPr lang="en-GB" sz="1300" kern="1200" dirty="0">
                    <a:solidFill>
                      <a:schemeClr val="bg1">
                        <a:lumMod val="65000"/>
                      </a:schemeClr>
                    </a:solidFill>
                  </a:rPr>
                  <a:t>- Medical Testing</a:t>
                </a:r>
              </a:p>
              <a:p>
                <a:pPr marL="0" lvl="0" indent="0" algn="l" defTabSz="577850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</a:pPr>
                <a:r>
                  <a:rPr lang="en-GB" sz="1300" kern="1200" dirty="0">
                    <a:solidFill>
                      <a:schemeClr val="bg1">
                        <a:lumMod val="65000"/>
                      </a:schemeClr>
                    </a:solidFill>
                  </a:rPr>
                  <a:t>- Reference Materials</a:t>
                </a:r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4E626942-1F9A-FDBA-E8E0-DB0A49E3ECE5}"/>
                  </a:ext>
                </a:extLst>
              </p:cNvPr>
              <p:cNvSpPr/>
              <p:nvPr/>
            </p:nvSpPr>
            <p:spPr>
              <a:xfrm>
                <a:off x="5718808" y="2562279"/>
                <a:ext cx="2211617" cy="805325"/>
              </a:xfrm>
              <a:custGeom>
                <a:avLst/>
                <a:gdLst>
                  <a:gd name="connsiteX0" fmla="*/ 0 w 2211617"/>
                  <a:gd name="connsiteY0" fmla="*/ 0 h 805325"/>
                  <a:gd name="connsiteX1" fmla="*/ 2211617 w 2211617"/>
                  <a:gd name="connsiteY1" fmla="*/ 0 h 805325"/>
                  <a:gd name="connsiteX2" fmla="*/ 2211617 w 2211617"/>
                  <a:gd name="connsiteY2" fmla="*/ 805325 h 805325"/>
                  <a:gd name="connsiteX3" fmla="*/ 0 w 2211617"/>
                  <a:gd name="connsiteY3" fmla="*/ 805325 h 805325"/>
                  <a:gd name="connsiteX4" fmla="*/ 0 w 2211617"/>
                  <a:gd name="connsiteY4" fmla="*/ 0 h 805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11617" h="805325">
                    <a:moveTo>
                      <a:pt x="0" y="0"/>
                    </a:moveTo>
                    <a:lnTo>
                      <a:pt x="2211617" y="0"/>
                    </a:lnTo>
                    <a:lnTo>
                      <a:pt x="2211617" y="805325"/>
                    </a:lnTo>
                    <a:lnTo>
                      <a:pt x="0" y="805325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3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8255" tIns="8255" rIns="8255" bIns="8255" numCol="1" spcCol="1270" anchor="ctr" anchorCtr="0">
                <a:noAutofit/>
              </a:bodyPr>
              <a:lstStyle/>
              <a:p>
                <a:pPr marL="0" lvl="0" indent="0" algn="ctr" defTabSz="5778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GB" sz="1300" kern="1200" dirty="0">
                    <a:latin typeface="+mn-lt"/>
                    <a:ea typeface="+mn-ea"/>
                    <a:cs typeface="+mn-cs"/>
                  </a:rPr>
                  <a:t>Technical Committee 2 (TC2)</a:t>
                </a:r>
              </a:p>
              <a:p>
                <a:pPr marL="0" lvl="0" indent="0" algn="ctr" defTabSz="5778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GB" sz="1300" kern="1200" dirty="0">
                    <a:solidFill>
                      <a:schemeClr val="bg1">
                        <a:lumMod val="65000"/>
                      </a:schemeClr>
                    </a:solidFill>
                    <a:latin typeface="+mn-lt"/>
                  </a:rPr>
                  <a:t>Certification, validation and verification</a:t>
                </a:r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9E692E88-9CF2-BA52-3885-0102DA69DD60}"/>
                  </a:ext>
                </a:extLst>
              </p:cNvPr>
              <p:cNvSpPr/>
              <p:nvPr/>
            </p:nvSpPr>
            <p:spPr>
              <a:xfrm>
                <a:off x="6046013" y="3668317"/>
                <a:ext cx="1856577" cy="1637575"/>
              </a:xfrm>
              <a:custGeom>
                <a:avLst/>
                <a:gdLst>
                  <a:gd name="connsiteX0" fmla="*/ 0 w 1856577"/>
                  <a:gd name="connsiteY0" fmla="*/ 0 h 1637575"/>
                  <a:gd name="connsiteX1" fmla="*/ 1856577 w 1856577"/>
                  <a:gd name="connsiteY1" fmla="*/ 0 h 1637575"/>
                  <a:gd name="connsiteX2" fmla="*/ 1856577 w 1856577"/>
                  <a:gd name="connsiteY2" fmla="*/ 1637575 h 1637575"/>
                  <a:gd name="connsiteX3" fmla="*/ 0 w 1856577"/>
                  <a:gd name="connsiteY3" fmla="*/ 1637575 h 1637575"/>
                  <a:gd name="connsiteX4" fmla="*/ 0 w 1856577"/>
                  <a:gd name="connsiteY4" fmla="*/ 0 h 1637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56577" h="1637575">
                    <a:moveTo>
                      <a:pt x="0" y="0"/>
                    </a:moveTo>
                    <a:lnTo>
                      <a:pt x="1856577" y="0"/>
                    </a:lnTo>
                    <a:lnTo>
                      <a:pt x="1856577" y="1637575"/>
                    </a:lnTo>
                    <a:lnTo>
                      <a:pt x="0" y="1637575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3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8255" tIns="8255" rIns="8255" bIns="8255" numCol="1" spcCol="1270" anchor="ctr" anchorCtr="0">
                <a:noAutofit/>
              </a:bodyPr>
              <a:lstStyle/>
              <a:p>
                <a:pPr marL="0" lvl="0" algn="ctr" defTabSz="5778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GB" sz="1300" kern="1200" dirty="0"/>
                  <a:t>TC2 Working Groups</a:t>
                </a:r>
              </a:p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300" kern="1200" dirty="0">
                    <a:solidFill>
                      <a:schemeClr val="bg1">
                        <a:lumMod val="65000"/>
                      </a:schemeClr>
                    </a:solidFill>
                  </a:rPr>
                  <a:t>- Food Safety</a:t>
                </a:r>
              </a:p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300" kern="1200" dirty="0">
                    <a:solidFill>
                      <a:schemeClr val="bg1">
                        <a:lumMod val="65000"/>
                      </a:schemeClr>
                    </a:solidFill>
                  </a:rPr>
                  <a:t>- Management Systems</a:t>
                </a:r>
              </a:p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300" kern="1200" dirty="0">
                    <a:solidFill>
                      <a:schemeClr val="bg1">
                        <a:lumMod val="65000"/>
                      </a:schemeClr>
                    </a:solidFill>
                  </a:rPr>
                  <a:t>- Persons</a:t>
                </a:r>
              </a:p>
              <a:p>
                <a:pPr marL="0" lvl="0" algn="l" defTabSz="5778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FontTx/>
                  <a:buNone/>
                </a:pPr>
                <a:r>
                  <a:rPr lang="en-GB" sz="1300" kern="1200" dirty="0">
                    <a:solidFill>
                      <a:schemeClr val="bg1">
                        <a:lumMod val="65000"/>
                      </a:schemeClr>
                    </a:solidFill>
                  </a:rPr>
                  <a:t>- Product, Processes and Services &amp; Halal</a:t>
                </a:r>
              </a:p>
              <a:p>
                <a:pPr marL="0" lvl="0" algn="l" defTabSz="5778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FontTx/>
                  <a:buNone/>
                </a:pPr>
                <a:r>
                  <a:rPr lang="en-GB" sz="1300" kern="1200" dirty="0">
                    <a:solidFill>
                      <a:schemeClr val="bg1">
                        <a:lumMod val="65000"/>
                      </a:schemeClr>
                    </a:solidFill>
                  </a:rPr>
                  <a:t>- Sustainability</a:t>
                </a:r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C9D90D25-476F-F125-EB68-8875A40CE15E}"/>
                  </a:ext>
                </a:extLst>
              </p:cNvPr>
              <p:cNvSpPr/>
              <p:nvPr/>
            </p:nvSpPr>
            <p:spPr>
              <a:xfrm>
                <a:off x="8125020" y="2562293"/>
                <a:ext cx="1391059" cy="692156"/>
              </a:xfrm>
              <a:custGeom>
                <a:avLst/>
                <a:gdLst>
                  <a:gd name="connsiteX0" fmla="*/ 0 w 1391059"/>
                  <a:gd name="connsiteY0" fmla="*/ 0 h 692156"/>
                  <a:gd name="connsiteX1" fmla="*/ 1391059 w 1391059"/>
                  <a:gd name="connsiteY1" fmla="*/ 0 h 692156"/>
                  <a:gd name="connsiteX2" fmla="*/ 1391059 w 1391059"/>
                  <a:gd name="connsiteY2" fmla="*/ 692156 h 692156"/>
                  <a:gd name="connsiteX3" fmla="*/ 0 w 1391059"/>
                  <a:gd name="connsiteY3" fmla="*/ 692156 h 692156"/>
                  <a:gd name="connsiteX4" fmla="*/ 0 w 1391059"/>
                  <a:gd name="connsiteY4" fmla="*/ 0 h 692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1059" h="692156">
                    <a:moveTo>
                      <a:pt x="0" y="0"/>
                    </a:moveTo>
                    <a:lnTo>
                      <a:pt x="1391059" y="0"/>
                    </a:lnTo>
                    <a:lnTo>
                      <a:pt x="1391059" y="692156"/>
                    </a:lnTo>
                    <a:lnTo>
                      <a:pt x="0" y="692156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3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8255" tIns="8255" rIns="8255" bIns="8255" numCol="1" spcCol="1270" anchor="ctr" anchorCtr="0">
                <a:noAutofit/>
              </a:bodyPr>
              <a:lstStyle/>
              <a:p>
                <a:pPr marL="0" lvl="0" indent="0" algn="ctr" defTabSz="5778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GB" sz="1300" kern="1200" dirty="0">
                    <a:latin typeface="+mn-lt"/>
                  </a:rPr>
                  <a:t>Capacity Building Committee (CBC)</a:t>
                </a:r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51B0F31D-4362-FA22-59F3-165AB47753AB}"/>
                  </a:ext>
                </a:extLst>
              </p:cNvPr>
              <p:cNvSpPr/>
              <p:nvPr/>
            </p:nvSpPr>
            <p:spPr>
              <a:xfrm>
                <a:off x="8374298" y="3661118"/>
                <a:ext cx="1330951" cy="574354"/>
              </a:xfrm>
              <a:custGeom>
                <a:avLst/>
                <a:gdLst>
                  <a:gd name="connsiteX0" fmla="*/ 0 w 1330951"/>
                  <a:gd name="connsiteY0" fmla="*/ 0 h 574354"/>
                  <a:gd name="connsiteX1" fmla="*/ 1330951 w 1330951"/>
                  <a:gd name="connsiteY1" fmla="*/ 0 h 574354"/>
                  <a:gd name="connsiteX2" fmla="*/ 1330951 w 1330951"/>
                  <a:gd name="connsiteY2" fmla="*/ 574354 h 574354"/>
                  <a:gd name="connsiteX3" fmla="*/ 0 w 1330951"/>
                  <a:gd name="connsiteY3" fmla="*/ 574354 h 574354"/>
                  <a:gd name="connsiteX4" fmla="*/ 0 w 1330951"/>
                  <a:gd name="connsiteY4" fmla="*/ 0 h 574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30951" h="574354">
                    <a:moveTo>
                      <a:pt x="0" y="0"/>
                    </a:moveTo>
                    <a:lnTo>
                      <a:pt x="1330951" y="0"/>
                    </a:lnTo>
                    <a:lnTo>
                      <a:pt x="1330951" y="574354"/>
                    </a:lnTo>
                    <a:lnTo>
                      <a:pt x="0" y="574354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3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8255" tIns="8255" rIns="8255" bIns="8255" numCol="1" spcCol="1270" anchor="ctr" anchorCtr="0">
                <a:noAutofit/>
              </a:bodyPr>
              <a:lstStyle/>
              <a:p>
                <a:pPr marL="0" lvl="0" indent="0" algn="ctr" defTabSz="5778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GB" sz="1300" b="0" kern="1200" dirty="0">
                    <a:solidFill>
                      <a:schemeClr val="tx1"/>
                    </a:solidFill>
                    <a:latin typeface="Calibri" panose="020F0502020204030204"/>
                    <a:ea typeface="+mn-ea"/>
                    <a:cs typeface="+mn-cs"/>
                  </a:rPr>
                  <a:t>APAC Digitalization Network (ADN)</a:t>
                </a:r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ED9F05AC-EF2D-9360-2F0B-40565FF6D2B5}"/>
                  </a:ext>
                </a:extLst>
              </p:cNvPr>
              <p:cNvSpPr/>
              <p:nvPr/>
            </p:nvSpPr>
            <p:spPr>
              <a:xfrm>
                <a:off x="9744839" y="2562279"/>
                <a:ext cx="1765254" cy="695529"/>
              </a:xfrm>
              <a:custGeom>
                <a:avLst/>
                <a:gdLst>
                  <a:gd name="connsiteX0" fmla="*/ 0 w 1765254"/>
                  <a:gd name="connsiteY0" fmla="*/ 0 h 695529"/>
                  <a:gd name="connsiteX1" fmla="*/ 1765254 w 1765254"/>
                  <a:gd name="connsiteY1" fmla="*/ 0 h 695529"/>
                  <a:gd name="connsiteX2" fmla="*/ 1765254 w 1765254"/>
                  <a:gd name="connsiteY2" fmla="*/ 695529 h 695529"/>
                  <a:gd name="connsiteX3" fmla="*/ 0 w 1765254"/>
                  <a:gd name="connsiteY3" fmla="*/ 695529 h 695529"/>
                  <a:gd name="connsiteX4" fmla="*/ 0 w 1765254"/>
                  <a:gd name="connsiteY4" fmla="*/ 0 h 6955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65254" h="695529">
                    <a:moveTo>
                      <a:pt x="0" y="0"/>
                    </a:moveTo>
                    <a:lnTo>
                      <a:pt x="1765254" y="0"/>
                    </a:lnTo>
                    <a:lnTo>
                      <a:pt x="1765254" y="695529"/>
                    </a:lnTo>
                    <a:lnTo>
                      <a:pt x="0" y="695529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3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8255" tIns="8255" rIns="8255" bIns="8255" numCol="1" spcCol="1270" anchor="ctr" anchorCtr="0">
                <a:noAutofit/>
              </a:bodyPr>
              <a:lstStyle/>
              <a:p>
                <a:pPr marL="0" lvl="0" indent="0" algn="ctr" defTabSz="5778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GB" sz="1300" kern="1200" dirty="0">
                    <a:latin typeface="+mn-lt"/>
                  </a:rPr>
                  <a:t>Communications and Promotion Committee (CPC)</a:t>
                </a:r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50D53387-5497-52B3-EBE5-36490EBE3D32}"/>
                  </a:ext>
                </a:extLst>
              </p:cNvPr>
              <p:cNvSpPr/>
              <p:nvPr/>
            </p:nvSpPr>
            <p:spPr>
              <a:xfrm>
                <a:off x="10089669" y="3660729"/>
                <a:ext cx="1654984" cy="984077"/>
              </a:xfrm>
              <a:custGeom>
                <a:avLst/>
                <a:gdLst>
                  <a:gd name="connsiteX0" fmla="*/ 0 w 1654984"/>
                  <a:gd name="connsiteY0" fmla="*/ 0 h 1347811"/>
                  <a:gd name="connsiteX1" fmla="*/ 1654984 w 1654984"/>
                  <a:gd name="connsiteY1" fmla="*/ 0 h 1347811"/>
                  <a:gd name="connsiteX2" fmla="*/ 1654984 w 1654984"/>
                  <a:gd name="connsiteY2" fmla="*/ 1347811 h 1347811"/>
                  <a:gd name="connsiteX3" fmla="*/ 0 w 1654984"/>
                  <a:gd name="connsiteY3" fmla="*/ 1347811 h 1347811"/>
                  <a:gd name="connsiteX4" fmla="*/ 0 w 1654984"/>
                  <a:gd name="connsiteY4" fmla="*/ 0 h 1347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54984" h="1347811">
                    <a:moveTo>
                      <a:pt x="0" y="0"/>
                    </a:moveTo>
                    <a:lnTo>
                      <a:pt x="1654984" y="0"/>
                    </a:lnTo>
                    <a:lnTo>
                      <a:pt x="1654984" y="1347811"/>
                    </a:lnTo>
                    <a:lnTo>
                      <a:pt x="0" y="1347811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prstClr val="white">
                      <a:hueOff val="0"/>
                      <a:satOff val="0"/>
                      <a:lumOff val="0"/>
                      <a:alphaOff val="0"/>
                      <a:satMod val="103000"/>
                      <a:lumMod val="102000"/>
                      <a:tint val="94000"/>
                    </a:prstClr>
                  </a:gs>
                  <a:gs pos="50000">
                    <a:prstClr val="white">
                      <a:hueOff val="0"/>
                      <a:satOff val="0"/>
                      <a:lumOff val="0"/>
                      <a:alphaOff val="0"/>
                      <a:satMod val="110000"/>
                      <a:lumMod val="100000"/>
                      <a:shade val="100000"/>
                    </a:prstClr>
                  </a:gs>
                  <a:gs pos="100000">
                    <a:prstClr val="white">
                      <a:hueOff val="0"/>
                      <a:satOff val="0"/>
                      <a:lumOff val="0"/>
                      <a:alphaOff val="0"/>
                      <a:lumMod val="99000"/>
                      <a:satMod val="120000"/>
                      <a:shade val="78000"/>
                    </a:prst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p:spPr>
            <p:style>
              <a:lnRef idx="0">
                <a:scrgbClr r="0" g="0" b="0"/>
              </a:lnRef>
              <a:fillRef idx="3">
                <a:scrgbClr r="0" g="0" b="0"/>
              </a:fillRef>
              <a:effectRef idx="3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8255" tIns="8255" rIns="8255" bIns="8255" numCol="1" spcCol="1270" anchor="t" anchorCtr="0">
                <a:noAutofit/>
              </a:bodyPr>
              <a:lstStyle/>
              <a:p>
                <a:pPr marL="0" lvl="0" algn="ctr" defTabSz="5778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GB" sz="1300" kern="1200" dirty="0">
                    <a:latin typeface="+mn-lt"/>
                  </a:rPr>
                  <a:t>CPC Working Groups</a:t>
                </a:r>
              </a:p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300" kern="1200" dirty="0">
                    <a:solidFill>
                      <a:schemeClr val="bg1">
                        <a:lumMod val="65000"/>
                      </a:schemeClr>
                    </a:solidFill>
                    <a:latin typeface="+mn-lt"/>
                  </a:rPr>
                  <a:t>- Communication</a:t>
                </a:r>
              </a:p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300" kern="1200" dirty="0">
                    <a:solidFill>
                      <a:schemeClr val="bg1">
                        <a:lumMod val="65000"/>
                      </a:schemeClr>
                    </a:solidFill>
                    <a:latin typeface="+mn-lt"/>
                  </a:rPr>
                  <a:t>- Environment </a:t>
                </a:r>
              </a:p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300" kern="1200" dirty="0">
                    <a:solidFill>
                      <a:schemeClr val="bg1">
                        <a:lumMod val="65000"/>
                      </a:schemeClr>
                    </a:solidFill>
                    <a:latin typeface="+mn-lt"/>
                  </a:rPr>
                  <a:t>- Health Sector</a:t>
                </a:r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0E1285DD-2C34-7FAF-34EC-74427AB87609}"/>
                  </a:ext>
                </a:extLst>
              </p:cNvPr>
              <p:cNvSpPr/>
              <p:nvPr/>
            </p:nvSpPr>
            <p:spPr>
              <a:xfrm>
                <a:off x="4984704" y="1513347"/>
                <a:ext cx="921632" cy="641271"/>
              </a:xfrm>
              <a:custGeom>
                <a:avLst/>
                <a:gdLst>
                  <a:gd name="connsiteX0" fmla="*/ 0 w 921632"/>
                  <a:gd name="connsiteY0" fmla="*/ 0 h 641271"/>
                  <a:gd name="connsiteX1" fmla="*/ 921632 w 921632"/>
                  <a:gd name="connsiteY1" fmla="*/ 0 h 641271"/>
                  <a:gd name="connsiteX2" fmla="*/ 921632 w 921632"/>
                  <a:gd name="connsiteY2" fmla="*/ 641271 h 641271"/>
                  <a:gd name="connsiteX3" fmla="*/ 0 w 921632"/>
                  <a:gd name="connsiteY3" fmla="*/ 641271 h 641271"/>
                  <a:gd name="connsiteX4" fmla="*/ 0 w 921632"/>
                  <a:gd name="connsiteY4" fmla="*/ 0 h 641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1632" h="641271">
                    <a:moveTo>
                      <a:pt x="0" y="0"/>
                    </a:moveTo>
                    <a:lnTo>
                      <a:pt x="921632" y="0"/>
                    </a:lnTo>
                    <a:lnTo>
                      <a:pt x="921632" y="641271"/>
                    </a:lnTo>
                    <a:lnTo>
                      <a:pt x="0" y="641271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3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8255" tIns="8255" rIns="8255" bIns="8255" numCol="1" spcCol="1270" anchor="ctr" anchorCtr="0">
                <a:noAutofit/>
              </a:bodyPr>
              <a:lstStyle/>
              <a:p>
                <a:pPr marL="0" lvl="0" indent="0" algn="ctr" defTabSz="5778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GB" sz="1300" kern="1200" dirty="0"/>
                  <a:t>APAC Secretariat</a:t>
                </a:r>
              </a:p>
            </p:txBody>
          </p:sp>
        </p:grp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840E44A3-5BD9-5536-D2CD-5BBBD7ADC086}"/>
                </a:ext>
              </a:extLst>
            </p:cNvPr>
            <p:cNvSpPr/>
            <p:nvPr/>
          </p:nvSpPr>
          <p:spPr>
            <a:xfrm>
              <a:off x="5923722" y="5537311"/>
              <a:ext cx="1987826" cy="632901"/>
            </a:xfrm>
            <a:prstGeom prst="rect">
              <a:avLst/>
            </a:prstGeom>
            <a:gradFill rotWithShape="0">
              <a:gsLst>
                <a:gs pos="0">
                  <a:prstClr val="white">
                    <a:hueOff val="0"/>
                    <a:satOff val="0"/>
                    <a:lumOff val="0"/>
                    <a:alphaOff val="0"/>
                    <a:satMod val="103000"/>
                    <a:lumMod val="102000"/>
                    <a:tint val="94000"/>
                  </a:prstClr>
                </a:gs>
                <a:gs pos="50000">
                  <a:prstClr val="white">
                    <a:hueOff val="0"/>
                    <a:satOff val="0"/>
                    <a:lumOff val="0"/>
                    <a:alphaOff val="0"/>
                    <a:satMod val="110000"/>
                    <a:lumMod val="100000"/>
                    <a:shade val="100000"/>
                  </a:prstClr>
                </a:gs>
                <a:gs pos="100000">
                  <a:prstClr val="white">
                    <a:hueOff val="0"/>
                    <a:satOff val="0"/>
                    <a:lumOff val="0"/>
                    <a:alphaOff val="0"/>
                    <a:lumMod val="99000"/>
                    <a:satMod val="120000"/>
                    <a:shade val="78000"/>
                  </a:prst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p:spPr>
          <p:txBody>
            <a:bodyPr spcFirstLastPara="0" vert="horz" wrap="square" lIns="8255" tIns="8255" rIns="8255" bIns="8255" numCol="1" spcCol="1270" anchor="t" anchorCtr="0">
              <a:noAutofit/>
            </a:bodyPr>
            <a:lstStyle/>
            <a:p>
              <a:pPr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300" dirty="0"/>
                <a:t>TC1/TC2 Joint Working Groups</a:t>
              </a:r>
            </a:p>
            <a:p>
              <a:pPr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300" dirty="0">
                  <a:solidFill>
                    <a:prstClr val="white">
                      <a:lumMod val="65000"/>
                    </a:prstClr>
                  </a:solidFill>
                  <a:latin typeface="Calibri" panose="020F0502020204030204"/>
                </a:rPr>
                <a:t>- Artificial Intelligence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A7DFEA96-F569-DF4E-636B-87D8B272DEF8}"/>
                </a:ext>
              </a:extLst>
            </p:cNvPr>
            <p:cNvCxnSpPr>
              <a:cxnSpLocks/>
            </p:cNvCxnSpPr>
            <p:nvPr/>
          </p:nvCxnSpPr>
          <p:spPr>
            <a:xfrm>
              <a:off x="5520267" y="2956280"/>
              <a:ext cx="188769" cy="0"/>
            </a:xfrm>
            <a:prstGeom prst="line">
              <a:avLst/>
            </a:prstGeom>
            <a:noFill/>
            <a:ln w="12700" cap="flat" cmpd="sng" algn="ctr">
              <a:solidFill>
                <a:prstClr val="black">
                  <a:shade val="80000"/>
                  <a:hueOff val="0"/>
                  <a:satOff val="0"/>
                  <a:lumOff val="0"/>
                  <a:alphaOff val="0"/>
                </a:prstClr>
              </a:solidFill>
              <a:prstDash val="solid"/>
              <a:miter lim="800000"/>
            </a:ln>
            <a:effectLst/>
          </p:spPr>
        </p:cxnSp>
        <p:cxnSp>
          <p:nvCxnSpPr>
            <p:cNvPr id="15" name="Connector: Elbow 14">
              <a:extLst>
                <a:ext uri="{FF2B5EF4-FFF2-40B4-BE49-F238E27FC236}">
                  <a16:creationId xmlns:a16="http://schemas.microsoft.com/office/drawing/2014/main" id="{83C6A835-12C9-28EC-B870-6BCCF8EB91FB}"/>
                </a:ext>
              </a:extLst>
            </p:cNvPr>
            <p:cNvCxnSpPr>
              <a:cxnSpLocks/>
              <a:endCxn id="2" idx="1"/>
            </p:cNvCxnSpPr>
            <p:nvPr/>
          </p:nvCxnSpPr>
          <p:spPr>
            <a:xfrm rot="16200000" flipH="1">
              <a:off x="4321904" y="4251944"/>
              <a:ext cx="2897482" cy="306154"/>
            </a:xfrm>
            <a:prstGeom prst="bentConnector2">
              <a:avLst/>
            </a:prstGeom>
            <a:noFill/>
            <a:ln w="12700" cap="flat" cmpd="sng" algn="ctr">
              <a:solidFill>
                <a:prstClr val="black">
                  <a:shade val="80000"/>
                  <a:hueOff val="0"/>
                  <a:satOff val="0"/>
                  <a:lumOff val="0"/>
                  <a:alphaOff val="0"/>
                </a:prstClr>
              </a:solidFill>
              <a:prstDash val="solid"/>
              <a:miter lim="800000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5503455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</TotalTime>
  <Words>147</Words>
  <Application>Microsoft Office PowerPoint</Application>
  <PresentationFormat>Widescreen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Ged</dc:creator>
  <cp:lastModifiedBy>Graeme Drake</cp:lastModifiedBy>
  <cp:revision>37</cp:revision>
  <dcterms:created xsi:type="dcterms:W3CDTF">2018-11-13T03:34:32Z</dcterms:created>
  <dcterms:modified xsi:type="dcterms:W3CDTF">2024-07-18T01:35:43Z</dcterms:modified>
</cp:coreProperties>
</file>